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</p:sldIdLst>
  <p:sldSz cx="7772400" cy="10058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636466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636466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636466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086" y="3056269"/>
            <a:ext cx="6020226" cy="743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636466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4510" y="4443855"/>
            <a:ext cx="7183379" cy="3130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6" Type="http://schemas.openxmlformats.org/officeDocument/2006/relationships/image" Target="../media/image39.jpg"/><Relationship Id="rId7" Type="http://schemas.openxmlformats.org/officeDocument/2006/relationships/image" Target="../media/image40.png"/><Relationship Id="rId8" Type="http://schemas.openxmlformats.org/officeDocument/2006/relationships/image" Target="../media/image41.jp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1.jpg"/><Relationship Id="rId3" Type="http://schemas.openxmlformats.org/officeDocument/2006/relationships/image" Target="../media/image932.png"/><Relationship Id="rId4" Type="http://schemas.openxmlformats.org/officeDocument/2006/relationships/image" Target="../media/image933.jpg"/><Relationship Id="rId5" Type="http://schemas.openxmlformats.org/officeDocument/2006/relationships/image" Target="../media/image934.png"/><Relationship Id="rId6" Type="http://schemas.openxmlformats.org/officeDocument/2006/relationships/image" Target="../media/image935.jpg"/><Relationship Id="rId7" Type="http://schemas.openxmlformats.org/officeDocument/2006/relationships/image" Target="../media/image936.png"/><Relationship Id="rId8" Type="http://schemas.openxmlformats.org/officeDocument/2006/relationships/image" Target="../media/image937.jpg"/><Relationship Id="rId9" Type="http://schemas.openxmlformats.org/officeDocument/2006/relationships/image" Target="../media/image938.png"/><Relationship Id="rId10" Type="http://schemas.openxmlformats.org/officeDocument/2006/relationships/image" Target="../media/image939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0.jpg"/><Relationship Id="rId3" Type="http://schemas.openxmlformats.org/officeDocument/2006/relationships/image" Target="../media/image941.png"/><Relationship Id="rId4" Type="http://schemas.openxmlformats.org/officeDocument/2006/relationships/image" Target="../media/image942.jpg"/><Relationship Id="rId5" Type="http://schemas.openxmlformats.org/officeDocument/2006/relationships/image" Target="../media/image943.png"/><Relationship Id="rId6" Type="http://schemas.openxmlformats.org/officeDocument/2006/relationships/image" Target="../media/image944.jpg"/><Relationship Id="rId7" Type="http://schemas.openxmlformats.org/officeDocument/2006/relationships/image" Target="../media/image945.png"/><Relationship Id="rId8" Type="http://schemas.openxmlformats.org/officeDocument/2006/relationships/image" Target="../media/image946.jpg"/><Relationship Id="rId9" Type="http://schemas.openxmlformats.org/officeDocument/2006/relationships/image" Target="../media/image947.png"/><Relationship Id="rId10" Type="http://schemas.openxmlformats.org/officeDocument/2006/relationships/image" Target="../media/image948.jpg"/><Relationship Id="rId11" Type="http://schemas.openxmlformats.org/officeDocument/2006/relationships/image" Target="../media/image949.jpg"/><Relationship Id="rId12" Type="http://schemas.openxmlformats.org/officeDocument/2006/relationships/image" Target="../media/image950.jpg"/><Relationship Id="rId13" Type="http://schemas.openxmlformats.org/officeDocument/2006/relationships/image" Target="../media/image951.jpg"/><Relationship Id="rId14" Type="http://schemas.openxmlformats.org/officeDocument/2006/relationships/image" Target="../media/image952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3.jpg"/><Relationship Id="rId3" Type="http://schemas.openxmlformats.org/officeDocument/2006/relationships/image" Target="../media/image954.png"/><Relationship Id="rId4" Type="http://schemas.openxmlformats.org/officeDocument/2006/relationships/image" Target="../media/image955.jpg"/><Relationship Id="rId5" Type="http://schemas.openxmlformats.org/officeDocument/2006/relationships/image" Target="../media/image956.png"/><Relationship Id="rId6" Type="http://schemas.openxmlformats.org/officeDocument/2006/relationships/image" Target="../media/image957.jpg"/><Relationship Id="rId7" Type="http://schemas.openxmlformats.org/officeDocument/2006/relationships/image" Target="../media/image958.png"/><Relationship Id="rId8" Type="http://schemas.openxmlformats.org/officeDocument/2006/relationships/image" Target="../media/image959.jpg"/><Relationship Id="rId9" Type="http://schemas.openxmlformats.org/officeDocument/2006/relationships/image" Target="../media/image960.png"/><Relationship Id="rId10" Type="http://schemas.openxmlformats.org/officeDocument/2006/relationships/image" Target="../media/image961.jpg"/><Relationship Id="rId11" Type="http://schemas.openxmlformats.org/officeDocument/2006/relationships/image" Target="../media/image962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3.jpg"/><Relationship Id="rId3" Type="http://schemas.openxmlformats.org/officeDocument/2006/relationships/image" Target="../media/image964.png"/><Relationship Id="rId4" Type="http://schemas.openxmlformats.org/officeDocument/2006/relationships/image" Target="../media/image965.jpg"/><Relationship Id="rId5" Type="http://schemas.openxmlformats.org/officeDocument/2006/relationships/image" Target="../media/image966.png"/><Relationship Id="rId6" Type="http://schemas.openxmlformats.org/officeDocument/2006/relationships/image" Target="../media/image967.jpg"/><Relationship Id="rId7" Type="http://schemas.openxmlformats.org/officeDocument/2006/relationships/image" Target="../media/image968.png"/><Relationship Id="rId8" Type="http://schemas.openxmlformats.org/officeDocument/2006/relationships/image" Target="../media/image969.jpg"/><Relationship Id="rId9" Type="http://schemas.openxmlformats.org/officeDocument/2006/relationships/image" Target="../media/image970.png"/><Relationship Id="rId10" Type="http://schemas.openxmlformats.org/officeDocument/2006/relationships/image" Target="../media/image971.jpg"/><Relationship Id="rId11" Type="http://schemas.openxmlformats.org/officeDocument/2006/relationships/image" Target="../media/image972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3.jpg"/><Relationship Id="rId3" Type="http://schemas.openxmlformats.org/officeDocument/2006/relationships/image" Target="../media/image974.png"/><Relationship Id="rId4" Type="http://schemas.openxmlformats.org/officeDocument/2006/relationships/image" Target="../media/image975.jpg"/><Relationship Id="rId5" Type="http://schemas.openxmlformats.org/officeDocument/2006/relationships/image" Target="../media/image976.png"/><Relationship Id="rId6" Type="http://schemas.openxmlformats.org/officeDocument/2006/relationships/image" Target="../media/image977.jpg"/><Relationship Id="rId7" Type="http://schemas.openxmlformats.org/officeDocument/2006/relationships/image" Target="../media/image978.png"/><Relationship Id="rId8" Type="http://schemas.openxmlformats.org/officeDocument/2006/relationships/image" Target="../media/image979.jpg"/><Relationship Id="rId9" Type="http://schemas.openxmlformats.org/officeDocument/2006/relationships/image" Target="../media/image980.png"/><Relationship Id="rId10" Type="http://schemas.openxmlformats.org/officeDocument/2006/relationships/image" Target="../media/image981.jpg"/><Relationship Id="rId11" Type="http://schemas.openxmlformats.org/officeDocument/2006/relationships/image" Target="../media/image982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3.png"/><Relationship Id="rId3" Type="http://schemas.openxmlformats.org/officeDocument/2006/relationships/image" Target="../media/image984.png"/><Relationship Id="rId4" Type="http://schemas.openxmlformats.org/officeDocument/2006/relationships/image" Target="../media/image985.jpg"/><Relationship Id="rId5" Type="http://schemas.openxmlformats.org/officeDocument/2006/relationships/image" Target="../media/image986.png"/><Relationship Id="rId6" Type="http://schemas.openxmlformats.org/officeDocument/2006/relationships/image" Target="../media/image987.jpg"/><Relationship Id="rId7" Type="http://schemas.openxmlformats.org/officeDocument/2006/relationships/image" Target="../media/image988.png"/><Relationship Id="rId8" Type="http://schemas.openxmlformats.org/officeDocument/2006/relationships/image" Target="../media/image989.png"/><Relationship Id="rId9" Type="http://schemas.openxmlformats.org/officeDocument/2006/relationships/image" Target="../media/image990.jpg"/><Relationship Id="rId10" Type="http://schemas.openxmlformats.org/officeDocument/2006/relationships/image" Target="../media/image991.jpg"/><Relationship Id="rId11" Type="http://schemas.openxmlformats.org/officeDocument/2006/relationships/image" Target="../media/image992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3.jpg"/><Relationship Id="rId3" Type="http://schemas.openxmlformats.org/officeDocument/2006/relationships/image" Target="../media/image994.png"/><Relationship Id="rId4" Type="http://schemas.openxmlformats.org/officeDocument/2006/relationships/image" Target="../media/image995.jpg"/><Relationship Id="rId5" Type="http://schemas.openxmlformats.org/officeDocument/2006/relationships/image" Target="../media/image996.png"/><Relationship Id="rId6" Type="http://schemas.openxmlformats.org/officeDocument/2006/relationships/image" Target="../media/image997.jpg"/><Relationship Id="rId7" Type="http://schemas.openxmlformats.org/officeDocument/2006/relationships/image" Target="../media/image998.png"/><Relationship Id="rId8" Type="http://schemas.openxmlformats.org/officeDocument/2006/relationships/image" Target="../media/image999.jpg"/><Relationship Id="rId9" Type="http://schemas.openxmlformats.org/officeDocument/2006/relationships/image" Target="../media/image1000.png"/><Relationship Id="rId10" Type="http://schemas.openxmlformats.org/officeDocument/2006/relationships/image" Target="../media/image1001.jpg"/><Relationship Id="rId11" Type="http://schemas.openxmlformats.org/officeDocument/2006/relationships/image" Target="../media/image1002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3.jpg"/><Relationship Id="rId3" Type="http://schemas.openxmlformats.org/officeDocument/2006/relationships/image" Target="../media/image1004.png"/><Relationship Id="rId4" Type="http://schemas.openxmlformats.org/officeDocument/2006/relationships/image" Target="../media/image1005.jpg"/><Relationship Id="rId5" Type="http://schemas.openxmlformats.org/officeDocument/2006/relationships/image" Target="../media/image1006.png"/><Relationship Id="rId6" Type="http://schemas.openxmlformats.org/officeDocument/2006/relationships/image" Target="../media/image1007.jpg"/><Relationship Id="rId7" Type="http://schemas.openxmlformats.org/officeDocument/2006/relationships/image" Target="../media/image1008.png"/><Relationship Id="rId8" Type="http://schemas.openxmlformats.org/officeDocument/2006/relationships/image" Target="../media/image1009.jpg"/><Relationship Id="rId9" Type="http://schemas.openxmlformats.org/officeDocument/2006/relationships/image" Target="../media/image1010.jpg"/><Relationship Id="rId10" Type="http://schemas.openxmlformats.org/officeDocument/2006/relationships/image" Target="../media/image1011.png"/><Relationship Id="rId11" Type="http://schemas.openxmlformats.org/officeDocument/2006/relationships/image" Target="../media/image1012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3.jpg"/><Relationship Id="rId3" Type="http://schemas.openxmlformats.org/officeDocument/2006/relationships/image" Target="../media/image1014.png"/><Relationship Id="rId4" Type="http://schemas.openxmlformats.org/officeDocument/2006/relationships/image" Target="../media/image1015.jpg"/><Relationship Id="rId5" Type="http://schemas.openxmlformats.org/officeDocument/2006/relationships/image" Target="../media/image1016.png"/><Relationship Id="rId6" Type="http://schemas.openxmlformats.org/officeDocument/2006/relationships/image" Target="../media/image1017.jpg"/><Relationship Id="rId7" Type="http://schemas.openxmlformats.org/officeDocument/2006/relationships/image" Target="../media/image1018.png"/><Relationship Id="rId8" Type="http://schemas.openxmlformats.org/officeDocument/2006/relationships/image" Target="../media/image1019.jpg"/><Relationship Id="rId9" Type="http://schemas.openxmlformats.org/officeDocument/2006/relationships/image" Target="../media/image1020.png"/><Relationship Id="rId10" Type="http://schemas.openxmlformats.org/officeDocument/2006/relationships/image" Target="../media/image1021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image" Target="../media/image47.png"/><Relationship Id="rId6" Type="http://schemas.openxmlformats.org/officeDocument/2006/relationships/image" Target="../media/image48.jp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3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4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5.png"/><Relationship Id="rId3" Type="http://schemas.openxmlformats.org/officeDocument/2006/relationships/image" Target="../media/image1026.png"/><Relationship Id="rId4" Type="http://schemas.openxmlformats.org/officeDocument/2006/relationships/image" Target="../media/image1027.png"/><Relationship Id="rId5" Type="http://schemas.openxmlformats.org/officeDocument/2006/relationships/image" Target="../media/image1028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9.png"/><Relationship Id="rId3" Type="http://schemas.openxmlformats.org/officeDocument/2006/relationships/image" Target="../media/image1030.png"/><Relationship Id="rId4" Type="http://schemas.openxmlformats.org/officeDocument/2006/relationships/image" Target="../media/image1031.png"/><Relationship Id="rId5" Type="http://schemas.openxmlformats.org/officeDocument/2006/relationships/image" Target="../media/image1032.png"/><Relationship Id="rId6" Type="http://schemas.openxmlformats.org/officeDocument/2006/relationships/image" Target="../media/image1033.png"/><Relationship Id="rId7" Type="http://schemas.openxmlformats.org/officeDocument/2006/relationships/image" Target="../media/image1034.png"/><Relationship Id="rId8" Type="http://schemas.openxmlformats.org/officeDocument/2006/relationships/image" Target="../media/image1035.png"/><Relationship Id="rId9" Type="http://schemas.openxmlformats.org/officeDocument/2006/relationships/image" Target="../media/image1036.png"/><Relationship Id="rId10" Type="http://schemas.openxmlformats.org/officeDocument/2006/relationships/image" Target="../media/image1037.png"/><Relationship Id="rId11" Type="http://schemas.openxmlformats.org/officeDocument/2006/relationships/image" Target="../media/image1038.png"/><Relationship Id="rId12" Type="http://schemas.openxmlformats.org/officeDocument/2006/relationships/image" Target="../media/image1039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0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1.png"/><Relationship Id="rId3" Type="http://schemas.openxmlformats.org/officeDocument/2006/relationships/image" Target="../media/image1042.png"/><Relationship Id="rId4" Type="http://schemas.openxmlformats.org/officeDocument/2006/relationships/image" Target="../media/image1043.jpg"/><Relationship Id="rId5" Type="http://schemas.openxmlformats.org/officeDocument/2006/relationships/image" Target="../media/image1044.png"/><Relationship Id="rId6" Type="http://schemas.openxmlformats.org/officeDocument/2006/relationships/image" Target="../media/image1045.png"/><Relationship Id="rId7" Type="http://schemas.openxmlformats.org/officeDocument/2006/relationships/image" Target="../media/image1046.png"/><Relationship Id="rId8" Type="http://schemas.openxmlformats.org/officeDocument/2006/relationships/image" Target="../media/image1047.png"/><Relationship Id="rId9" Type="http://schemas.openxmlformats.org/officeDocument/2006/relationships/image" Target="../media/image1048.png"/><Relationship Id="rId10" Type="http://schemas.openxmlformats.org/officeDocument/2006/relationships/image" Target="../media/image1049.png"/><Relationship Id="rId11" Type="http://schemas.openxmlformats.org/officeDocument/2006/relationships/image" Target="../media/image1050.png"/><Relationship Id="rId12" Type="http://schemas.openxmlformats.org/officeDocument/2006/relationships/image" Target="../media/image1051.png"/><Relationship Id="rId13" Type="http://schemas.openxmlformats.org/officeDocument/2006/relationships/image" Target="../media/image1052.png"/><Relationship Id="rId14" Type="http://schemas.openxmlformats.org/officeDocument/2006/relationships/image" Target="../media/image1053.png"/><Relationship Id="rId15" Type="http://schemas.openxmlformats.org/officeDocument/2006/relationships/image" Target="../media/image1054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5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6.pn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7.jpg"/><Relationship Id="rId3" Type="http://schemas.openxmlformats.org/officeDocument/2006/relationships/image" Target="../media/image1058.jpg"/><Relationship Id="rId4" Type="http://schemas.openxmlformats.org/officeDocument/2006/relationships/image" Target="../media/image1059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0.jpg"/><Relationship Id="rId3" Type="http://schemas.openxmlformats.org/officeDocument/2006/relationships/image" Target="../media/image1061.jpg"/><Relationship Id="rId4" Type="http://schemas.openxmlformats.org/officeDocument/2006/relationships/image" Target="../media/image106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6" Type="http://schemas.openxmlformats.org/officeDocument/2006/relationships/image" Target="../media/image59.jp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jpg"/><Relationship Id="rId10" Type="http://schemas.openxmlformats.org/officeDocument/2006/relationships/image" Target="../media/image63.png"/><Relationship Id="rId11" Type="http://schemas.openxmlformats.org/officeDocument/2006/relationships/image" Target="../media/image64.pn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3.jpg"/><Relationship Id="rId3" Type="http://schemas.openxmlformats.org/officeDocument/2006/relationships/image" Target="../media/image1064.jpg"/><Relationship Id="rId4" Type="http://schemas.openxmlformats.org/officeDocument/2006/relationships/image" Target="../media/image1065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6.jpg"/><Relationship Id="rId3" Type="http://schemas.openxmlformats.org/officeDocument/2006/relationships/image" Target="../media/image1067.jpg"/><Relationship Id="rId4" Type="http://schemas.openxmlformats.org/officeDocument/2006/relationships/image" Target="../media/image1068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9.jpg"/><Relationship Id="rId3" Type="http://schemas.openxmlformats.org/officeDocument/2006/relationships/image" Target="../media/image1070.jpg"/><Relationship Id="rId4" Type="http://schemas.openxmlformats.org/officeDocument/2006/relationships/image" Target="../media/image1071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2.jpg"/><Relationship Id="rId3" Type="http://schemas.openxmlformats.org/officeDocument/2006/relationships/image" Target="../media/image1073.jpg"/><Relationship Id="rId4" Type="http://schemas.openxmlformats.org/officeDocument/2006/relationships/image" Target="../media/image1074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5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6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7.jpg"/><Relationship Id="rId3" Type="http://schemas.openxmlformats.org/officeDocument/2006/relationships/image" Target="../media/image1078.png"/><Relationship Id="rId4" Type="http://schemas.openxmlformats.org/officeDocument/2006/relationships/image" Target="../media/image1079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0.jpg"/><Relationship Id="rId3" Type="http://schemas.openxmlformats.org/officeDocument/2006/relationships/image" Target="../media/image1081.jpg"/><Relationship Id="rId4" Type="http://schemas.openxmlformats.org/officeDocument/2006/relationships/image" Target="../media/image1082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3.jpg"/><Relationship Id="rId3" Type="http://schemas.openxmlformats.org/officeDocument/2006/relationships/image" Target="../media/image1084.jpg"/><Relationship Id="rId4" Type="http://schemas.openxmlformats.org/officeDocument/2006/relationships/image" Target="../media/image1085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6.jpg"/><Relationship Id="rId3" Type="http://schemas.openxmlformats.org/officeDocument/2006/relationships/image" Target="../media/image1087.jpg"/><Relationship Id="rId4" Type="http://schemas.openxmlformats.org/officeDocument/2006/relationships/image" Target="../media/image108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jpg"/><Relationship Id="rId10" Type="http://schemas.openxmlformats.org/officeDocument/2006/relationships/image" Target="../media/image73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9.jpg"/><Relationship Id="rId3" Type="http://schemas.openxmlformats.org/officeDocument/2006/relationships/image" Target="../media/image1090.jpg"/><Relationship Id="rId4" Type="http://schemas.openxmlformats.org/officeDocument/2006/relationships/image" Target="../media/image1091.pn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2.jpg"/><Relationship Id="rId3" Type="http://schemas.openxmlformats.org/officeDocument/2006/relationships/image" Target="../media/image1093.jpg"/><Relationship Id="rId4" Type="http://schemas.openxmlformats.org/officeDocument/2006/relationships/image" Target="../media/image1094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5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6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7.jpg"/><Relationship Id="rId3" Type="http://schemas.openxmlformats.org/officeDocument/2006/relationships/image" Target="../media/image1098.png"/><Relationship Id="rId4" Type="http://schemas.openxmlformats.org/officeDocument/2006/relationships/image" Target="../media/image1099.pn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0.jpg"/><Relationship Id="rId3" Type="http://schemas.openxmlformats.org/officeDocument/2006/relationships/image" Target="../media/image1101.jpg"/><Relationship Id="rId4" Type="http://schemas.openxmlformats.org/officeDocument/2006/relationships/image" Target="../media/image1102.pn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3.jpg"/><Relationship Id="rId3" Type="http://schemas.openxmlformats.org/officeDocument/2006/relationships/image" Target="../media/image1104.jpg"/><Relationship Id="rId4" Type="http://schemas.openxmlformats.org/officeDocument/2006/relationships/image" Target="../media/image1105.pn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6.jpg"/><Relationship Id="rId3" Type="http://schemas.openxmlformats.org/officeDocument/2006/relationships/image" Target="../media/image1107.jpg"/><Relationship Id="rId4" Type="http://schemas.openxmlformats.org/officeDocument/2006/relationships/image" Target="../media/image1108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9.jpg"/><Relationship Id="rId3" Type="http://schemas.openxmlformats.org/officeDocument/2006/relationships/image" Target="../media/image1110.jpg"/><Relationship Id="rId4" Type="http://schemas.openxmlformats.org/officeDocument/2006/relationships/image" Target="../media/image1111.pn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2.jpg"/><Relationship Id="rId3" Type="http://schemas.openxmlformats.org/officeDocument/2006/relationships/image" Target="../media/image1113.jpg"/><Relationship Id="rId4" Type="http://schemas.openxmlformats.org/officeDocument/2006/relationships/image" Target="../media/image1114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image" Target="../media/image78.jpg"/><Relationship Id="rId7" Type="http://schemas.openxmlformats.org/officeDocument/2006/relationships/image" Target="../media/image79.png"/><Relationship Id="rId8" Type="http://schemas.openxmlformats.org/officeDocument/2006/relationships/image" Target="../media/image80.jp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5.jpg"/><Relationship Id="rId3" Type="http://schemas.openxmlformats.org/officeDocument/2006/relationships/image" Target="../media/image1116.jpg"/><Relationship Id="rId4" Type="http://schemas.openxmlformats.org/officeDocument/2006/relationships/image" Target="../media/image1117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8.jpg"/><Relationship Id="rId3" Type="http://schemas.openxmlformats.org/officeDocument/2006/relationships/image" Target="../media/image1119.jpg"/><Relationship Id="rId4" Type="http://schemas.openxmlformats.org/officeDocument/2006/relationships/image" Target="../media/image1120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1.jpg"/><Relationship Id="rId3" Type="http://schemas.openxmlformats.org/officeDocument/2006/relationships/image" Target="../media/image1122.jpg"/><Relationship Id="rId4" Type="http://schemas.openxmlformats.org/officeDocument/2006/relationships/image" Target="../media/image1123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4.jpg"/><Relationship Id="rId3" Type="http://schemas.openxmlformats.org/officeDocument/2006/relationships/image" Target="../media/image1125.jpg"/><Relationship Id="rId4" Type="http://schemas.openxmlformats.org/officeDocument/2006/relationships/image" Target="../media/image1126.jpg"/><Relationship Id="rId5" Type="http://schemas.openxmlformats.org/officeDocument/2006/relationships/image" Target="../media/image1127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8.png"/><Relationship Id="rId3" Type="http://schemas.openxmlformats.org/officeDocument/2006/relationships/image" Target="../media/image1129.jpg"/><Relationship Id="rId4" Type="http://schemas.openxmlformats.org/officeDocument/2006/relationships/image" Target="../media/image1130.jpg"/><Relationship Id="rId5" Type="http://schemas.openxmlformats.org/officeDocument/2006/relationships/image" Target="../media/image1131.png"/><Relationship Id="rId6" Type="http://schemas.openxmlformats.org/officeDocument/2006/relationships/image" Target="../media/image1132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3.png"/><Relationship Id="rId3" Type="http://schemas.openxmlformats.org/officeDocument/2006/relationships/image" Target="../media/image1134.png"/><Relationship Id="rId4" Type="http://schemas.openxmlformats.org/officeDocument/2006/relationships/image" Target="../media/image1135.jpg"/><Relationship Id="rId5" Type="http://schemas.openxmlformats.org/officeDocument/2006/relationships/image" Target="../media/image1136.png"/><Relationship Id="rId6" Type="http://schemas.openxmlformats.org/officeDocument/2006/relationships/image" Target="../media/image1137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8.jpg"/><Relationship Id="rId3" Type="http://schemas.openxmlformats.org/officeDocument/2006/relationships/image" Target="../media/image1139.jpg"/><Relationship Id="rId4" Type="http://schemas.openxmlformats.org/officeDocument/2006/relationships/image" Target="../media/image1140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1.jpg"/><Relationship Id="rId3" Type="http://schemas.openxmlformats.org/officeDocument/2006/relationships/image" Target="../media/image1142.pn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3.jpg"/><Relationship Id="rId3" Type="http://schemas.openxmlformats.org/officeDocument/2006/relationships/image" Target="../media/image1144.png"/><Relationship Id="rId4" Type="http://schemas.openxmlformats.org/officeDocument/2006/relationships/image" Target="../media/image1145.png"/><Relationship Id="rId5" Type="http://schemas.openxmlformats.org/officeDocument/2006/relationships/image" Target="../media/image1146.jpg"/><Relationship Id="rId6" Type="http://schemas.openxmlformats.org/officeDocument/2006/relationships/image" Target="../media/image1147.pn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85.png"/><Relationship Id="rId4" Type="http://schemas.openxmlformats.org/officeDocument/2006/relationships/image" Target="../media/image86.jpg"/><Relationship Id="rId5" Type="http://schemas.openxmlformats.org/officeDocument/2006/relationships/image" Target="../media/image87.png"/><Relationship Id="rId6" Type="http://schemas.openxmlformats.org/officeDocument/2006/relationships/image" Target="../media/image88.jp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jpg"/><Relationship Id="rId10" Type="http://schemas.openxmlformats.org/officeDocument/2006/relationships/image" Target="../media/image92.png"/><Relationship Id="rId11" Type="http://schemas.openxmlformats.org/officeDocument/2006/relationships/image" Target="../media/image93.pn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9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0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1.jpg"/><Relationship Id="rId3" Type="http://schemas.openxmlformats.org/officeDocument/2006/relationships/image" Target="../media/image1152.png"/><Relationship Id="rId4" Type="http://schemas.openxmlformats.org/officeDocument/2006/relationships/image" Target="../media/image1153.png"/><Relationship Id="rId5" Type="http://schemas.openxmlformats.org/officeDocument/2006/relationships/image" Target="../media/image1154.png"/><Relationship Id="rId6" Type="http://schemas.openxmlformats.org/officeDocument/2006/relationships/image" Target="../media/image1155.jpg"/><Relationship Id="rId7" Type="http://schemas.openxmlformats.org/officeDocument/2006/relationships/image" Target="../media/image1156.jpg"/><Relationship Id="rId8" Type="http://schemas.openxmlformats.org/officeDocument/2006/relationships/image" Target="../media/image1157.pn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8.jpg"/><Relationship Id="rId3" Type="http://schemas.openxmlformats.org/officeDocument/2006/relationships/image" Target="../media/image1159.jpg"/><Relationship Id="rId4" Type="http://schemas.openxmlformats.org/officeDocument/2006/relationships/image" Target="../media/image1160.jpg"/><Relationship Id="rId5" Type="http://schemas.openxmlformats.org/officeDocument/2006/relationships/image" Target="../media/image1161.jpg"/><Relationship Id="rId6" Type="http://schemas.openxmlformats.org/officeDocument/2006/relationships/image" Target="../media/image1162.jpg"/><Relationship Id="rId7" Type="http://schemas.openxmlformats.org/officeDocument/2006/relationships/image" Target="../media/image1163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4.jpg"/><Relationship Id="rId3" Type="http://schemas.openxmlformats.org/officeDocument/2006/relationships/image" Target="../media/image1165.jpg"/><Relationship Id="rId4" Type="http://schemas.openxmlformats.org/officeDocument/2006/relationships/image" Target="../media/image1166.jpg"/><Relationship Id="rId5" Type="http://schemas.openxmlformats.org/officeDocument/2006/relationships/image" Target="../media/image1167.jpg"/><Relationship Id="rId6" Type="http://schemas.openxmlformats.org/officeDocument/2006/relationships/image" Target="../media/image1168.jpg"/><Relationship Id="rId7" Type="http://schemas.openxmlformats.org/officeDocument/2006/relationships/image" Target="../media/image1169.pn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0.jpg"/><Relationship Id="rId3" Type="http://schemas.openxmlformats.org/officeDocument/2006/relationships/image" Target="../media/image1171.jpg"/><Relationship Id="rId4" Type="http://schemas.openxmlformats.org/officeDocument/2006/relationships/image" Target="../media/image1172.jpg"/><Relationship Id="rId5" Type="http://schemas.openxmlformats.org/officeDocument/2006/relationships/image" Target="../media/image1173.png"/><Relationship Id="rId6" Type="http://schemas.openxmlformats.org/officeDocument/2006/relationships/image" Target="../media/image1174.jpg"/><Relationship Id="rId7" Type="http://schemas.openxmlformats.org/officeDocument/2006/relationships/image" Target="../media/image1175.jpg"/><Relationship Id="rId8" Type="http://schemas.openxmlformats.org/officeDocument/2006/relationships/image" Target="../media/image1176.pn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7.jpg"/><Relationship Id="rId3" Type="http://schemas.openxmlformats.org/officeDocument/2006/relationships/image" Target="../media/image1178.jpg"/><Relationship Id="rId4" Type="http://schemas.openxmlformats.org/officeDocument/2006/relationships/image" Target="../media/image1179.jpg"/><Relationship Id="rId5" Type="http://schemas.openxmlformats.org/officeDocument/2006/relationships/image" Target="../media/image1180.png"/><Relationship Id="rId6" Type="http://schemas.openxmlformats.org/officeDocument/2006/relationships/image" Target="../media/image1181.jpg"/><Relationship Id="rId7" Type="http://schemas.openxmlformats.org/officeDocument/2006/relationships/image" Target="../media/image1182.png"/><Relationship Id="rId8" Type="http://schemas.openxmlformats.org/officeDocument/2006/relationships/image" Target="../media/image1183.pn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4.jpg"/><Relationship Id="rId3" Type="http://schemas.openxmlformats.org/officeDocument/2006/relationships/image" Target="../media/image1185.jpg"/><Relationship Id="rId4" Type="http://schemas.openxmlformats.org/officeDocument/2006/relationships/image" Target="../media/image1186.jpg"/><Relationship Id="rId5" Type="http://schemas.openxmlformats.org/officeDocument/2006/relationships/image" Target="../media/image1187.png"/><Relationship Id="rId6" Type="http://schemas.openxmlformats.org/officeDocument/2006/relationships/image" Target="../media/image1188.png"/><Relationship Id="rId7" Type="http://schemas.openxmlformats.org/officeDocument/2006/relationships/image" Target="../media/image1189.pn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0.jpg"/><Relationship Id="rId3" Type="http://schemas.openxmlformats.org/officeDocument/2006/relationships/image" Target="../media/image1191.jpg"/><Relationship Id="rId4" Type="http://schemas.openxmlformats.org/officeDocument/2006/relationships/image" Target="../media/image1192.png"/><Relationship Id="rId5" Type="http://schemas.openxmlformats.org/officeDocument/2006/relationships/image" Target="../media/image1193.png"/><Relationship Id="rId6" Type="http://schemas.openxmlformats.org/officeDocument/2006/relationships/image" Target="../media/image1194.png"/><Relationship Id="rId7" Type="http://schemas.openxmlformats.org/officeDocument/2006/relationships/image" Target="../media/image1195.jpg"/><Relationship Id="rId8" Type="http://schemas.openxmlformats.org/officeDocument/2006/relationships/image" Target="../media/image1196.pn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7.jpg"/><Relationship Id="rId3" Type="http://schemas.openxmlformats.org/officeDocument/2006/relationships/image" Target="../media/image1198.jpg"/><Relationship Id="rId4" Type="http://schemas.openxmlformats.org/officeDocument/2006/relationships/image" Target="../media/image1199.png"/><Relationship Id="rId5" Type="http://schemas.openxmlformats.org/officeDocument/2006/relationships/image" Target="../media/image1200.jpg"/><Relationship Id="rId6" Type="http://schemas.openxmlformats.org/officeDocument/2006/relationships/image" Target="../media/image120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Relationship Id="rId3" Type="http://schemas.openxmlformats.org/officeDocument/2006/relationships/image" Target="../media/image95.png"/><Relationship Id="rId4" Type="http://schemas.openxmlformats.org/officeDocument/2006/relationships/image" Target="../media/image96.jpg"/><Relationship Id="rId5" Type="http://schemas.openxmlformats.org/officeDocument/2006/relationships/image" Target="../media/image97.png"/><Relationship Id="rId6" Type="http://schemas.openxmlformats.org/officeDocument/2006/relationships/image" Target="../media/image98.jp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jp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2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3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4.jpg"/><Relationship Id="rId3" Type="http://schemas.openxmlformats.org/officeDocument/2006/relationships/image" Target="../media/image1205.jpg"/><Relationship Id="rId4" Type="http://schemas.openxmlformats.org/officeDocument/2006/relationships/image" Target="../media/image1206.jpg"/><Relationship Id="rId5" Type="http://schemas.openxmlformats.org/officeDocument/2006/relationships/image" Target="../media/image1207.pn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8.jpg"/><Relationship Id="rId3" Type="http://schemas.openxmlformats.org/officeDocument/2006/relationships/image" Target="../media/image1209.png"/><Relationship Id="rId4" Type="http://schemas.openxmlformats.org/officeDocument/2006/relationships/image" Target="../media/image1210.pn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1.jp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2.pn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3.jpg"/><Relationship Id="rId3" Type="http://schemas.openxmlformats.org/officeDocument/2006/relationships/image" Target="../media/image1214.jpg"/><Relationship Id="rId4" Type="http://schemas.openxmlformats.org/officeDocument/2006/relationships/image" Target="../media/image1215.jpg"/><Relationship Id="rId5" Type="http://schemas.openxmlformats.org/officeDocument/2006/relationships/image" Target="../media/image1216.jpg"/><Relationship Id="rId6" Type="http://schemas.openxmlformats.org/officeDocument/2006/relationships/image" Target="../media/image1217.jpg"/><Relationship Id="rId7" Type="http://schemas.openxmlformats.org/officeDocument/2006/relationships/image" Target="../media/image1218.jpg"/><Relationship Id="rId8" Type="http://schemas.openxmlformats.org/officeDocument/2006/relationships/image" Target="../media/image1219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0.jpg"/><Relationship Id="rId3" Type="http://schemas.openxmlformats.org/officeDocument/2006/relationships/image" Target="../media/image1221.jpg"/><Relationship Id="rId4" Type="http://schemas.openxmlformats.org/officeDocument/2006/relationships/image" Target="../media/image1222.jpg"/><Relationship Id="rId5" Type="http://schemas.openxmlformats.org/officeDocument/2006/relationships/image" Target="../media/image1223.jpg"/><Relationship Id="rId6" Type="http://schemas.openxmlformats.org/officeDocument/2006/relationships/image" Target="../media/image1224.jpg"/><Relationship Id="rId7" Type="http://schemas.openxmlformats.org/officeDocument/2006/relationships/image" Target="../media/image1225.jpg"/><Relationship Id="rId8" Type="http://schemas.openxmlformats.org/officeDocument/2006/relationships/image" Target="../media/image1226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7.jpg"/><Relationship Id="rId3" Type="http://schemas.openxmlformats.org/officeDocument/2006/relationships/image" Target="../media/image1228.jpg"/><Relationship Id="rId4" Type="http://schemas.openxmlformats.org/officeDocument/2006/relationships/image" Target="../media/image1229.jpg"/><Relationship Id="rId5" Type="http://schemas.openxmlformats.org/officeDocument/2006/relationships/image" Target="../media/image1230.jpg"/><Relationship Id="rId6" Type="http://schemas.openxmlformats.org/officeDocument/2006/relationships/image" Target="../media/image1231.jpg"/><Relationship Id="rId7" Type="http://schemas.openxmlformats.org/officeDocument/2006/relationships/image" Target="../media/image1232.jpg"/><Relationship Id="rId8" Type="http://schemas.openxmlformats.org/officeDocument/2006/relationships/image" Target="../media/image1233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4.jpg"/><Relationship Id="rId3" Type="http://schemas.openxmlformats.org/officeDocument/2006/relationships/image" Target="../media/image1235.png"/><Relationship Id="rId4" Type="http://schemas.openxmlformats.org/officeDocument/2006/relationships/image" Target="../media/image1236.png"/><Relationship Id="rId5" Type="http://schemas.openxmlformats.org/officeDocument/2006/relationships/image" Target="../media/image1237.png"/><Relationship Id="rId6" Type="http://schemas.openxmlformats.org/officeDocument/2006/relationships/image" Target="../media/image1238.jpg"/><Relationship Id="rId7" Type="http://schemas.openxmlformats.org/officeDocument/2006/relationships/image" Target="../media/image123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Relationship Id="rId3" Type="http://schemas.openxmlformats.org/officeDocument/2006/relationships/image" Target="../media/image105.png"/><Relationship Id="rId4" Type="http://schemas.openxmlformats.org/officeDocument/2006/relationships/image" Target="../media/image106.jpg"/><Relationship Id="rId5" Type="http://schemas.openxmlformats.org/officeDocument/2006/relationships/image" Target="../media/image107.png"/><Relationship Id="rId6" Type="http://schemas.openxmlformats.org/officeDocument/2006/relationships/image" Target="../media/image108.jp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0.jp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1.pn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2.jpg"/><Relationship Id="rId3" Type="http://schemas.openxmlformats.org/officeDocument/2006/relationships/image" Target="../media/image1243.jpg"/><Relationship Id="rId4" Type="http://schemas.openxmlformats.org/officeDocument/2006/relationships/image" Target="../media/image1244.jpg"/><Relationship Id="rId5" Type="http://schemas.openxmlformats.org/officeDocument/2006/relationships/image" Target="../media/image1245.jpg"/><Relationship Id="rId6" Type="http://schemas.openxmlformats.org/officeDocument/2006/relationships/image" Target="../media/image1246.png"/><Relationship Id="rId7" Type="http://schemas.openxmlformats.org/officeDocument/2006/relationships/image" Target="../media/image1247.jpg"/><Relationship Id="rId8" Type="http://schemas.openxmlformats.org/officeDocument/2006/relationships/image" Target="../media/image1248.png"/><Relationship Id="rId9" Type="http://schemas.openxmlformats.org/officeDocument/2006/relationships/image" Target="../media/image1249.pn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0.jpg"/><Relationship Id="rId3" Type="http://schemas.openxmlformats.org/officeDocument/2006/relationships/image" Target="../media/image1251.png"/><Relationship Id="rId4" Type="http://schemas.openxmlformats.org/officeDocument/2006/relationships/image" Target="../media/image1252.jpg"/><Relationship Id="rId5" Type="http://schemas.openxmlformats.org/officeDocument/2006/relationships/image" Target="../media/image1253.jpg"/><Relationship Id="rId6" Type="http://schemas.openxmlformats.org/officeDocument/2006/relationships/image" Target="../media/image1254.png"/><Relationship Id="rId7" Type="http://schemas.openxmlformats.org/officeDocument/2006/relationships/image" Target="../media/image1255.png"/><Relationship Id="rId8" Type="http://schemas.openxmlformats.org/officeDocument/2006/relationships/image" Target="../media/image1256.pn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7.jpg"/><Relationship Id="rId3" Type="http://schemas.openxmlformats.org/officeDocument/2006/relationships/image" Target="../media/image1258.jpg"/><Relationship Id="rId4" Type="http://schemas.openxmlformats.org/officeDocument/2006/relationships/image" Target="../media/image1259.jpg"/><Relationship Id="rId5" Type="http://schemas.openxmlformats.org/officeDocument/2006/relationships/image" Target="../media/image1260.png"/><Relationship Id="rId6" Type="http://schemas.openxmlformats.org/officeDocument/2006/relationships/image" Target="../media/image1261.jpg"/><Relationship Id="rId7" Type="http://schemas.openxmlformats.org/officeDocument/2006/relationships/image" Target="../media/image1262.png"/><Relationship Id="rId8" Type="http://schemas.openxmlformats.org/officeDocument/2006/relationships/image" Target="../media/image1263.pn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4.png"/><Relationship Id="rId3" Type="http://schemas.openxmlformats.org/officeDocument/2006/relationships/image" Target="../media/image1265.png"/><Relationship Id="rId4" Type="http://schemas.openxmlformats.org/officeDocument/2006/relationships/image" Target="../media/image1266.png"/><Relationship Id="rId5" Type="http://schemas.openxmlformats.org/officeDocument/2006/relationships/image" Target="../media/image1267.png"/><Relationship Id="rId6" Type="http://schemas.openxmlformats.org/officeDocument/2006/relationships/image" Target="../media/image1268.png"/><Relationship Id="rId7" Type="http://schemas.openxmlformats.org/officeDocument/2006/relationships/image" Target="../media/image1269.png"/><Relationship Id="rId8" Type="http://schemas.openxmlformats.org/officeDocument/2006/relationships/image" Target="../media/image1270.jpg"/><Relationship Id="rId9" Type="http://schemas.openxmlformats.org/officeDocument/2006/relationships/image" Target="../media/image1271.png"/><Relationship Id="rId10" Type="http://schemas.openxmlformats.org/officeDocument/2006/relationships/image" Target="../media/image1272.jpg"/><Relationship Id="rId11" Type="http://schemas.openxmlformats.org/officeDocument/2006/relationships/image" Target="../media/image1273.png"/><Relationship Id="rId12" Type="http://schemas.openxmlformats.org/officeDocument/2006/relationships/image" Target="../media/image1274.pn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5.pn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6.jpg"/><Relationship Id="rId3" Type="http://schemas.openxmlformats.org/officeDocument/2006/relationships/image" Target="../media/image1277.jpg"/><Relationship Id="rId4" Type="http://schemas.openxmlformats.org/officeDocument/2006/relationships/image" Target="../media/image1278.pn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9.jpg"/><Relationship Id="rId3" Type="http://schemas.openxmlformats.org/officeDocument/2006/relationships/image" Target="../media/image1280.png"/><Relationship Id="rId4" Type="http://schemas.openxmlformats.org/officeDocument/2006/relationships/image" Target="../media/image1281.jpg"/><Relationship Id="rId5" Type="http://schemas.openxmlformats.org/officeDocument/2006/relationships/image" Target="../media/image1282.png"/><Relationship Id="rId6" Type="http://schemas.openxmlformats.org/officeDocument/2006/relationships/image" Target="../media/image1283.png"/><Relationship Id="rId7" Type="http://schemas.openxmlformats.org/officeDocument/2006/relationships/image" Target="../media/image1284.pn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5.jpg"/><Relationship Id="rId3" Type="http://schemas.openxmlformats.org/officeDocument/2006/relationships/image" Target="../media/image1286.png"/><Relationship Id="rId4" Type="http://schemas.openxmlformats.org/officeDocument/2006/relationships/image" Target="../media/image1287.jpg"/><Relationship Id="rId5" Type="http://schemas.openxmlformats.org/officeDocument/2006/relationships/image" Target="../media/image1288.png"/><Relationship Id="rId6" Type="http://schemas.openxmlformats.org/officeDocument/2006/relationships/image" Target="../media/image1289.jpg"/><Relationship Id="rId7" Type="http://schemas.openxmlformats.org/officeDocument/2006/relationships/image" Target="../media/image1290.png"/><Relationship Id="rId8" Type="http://schemas.openxmlformats.org/officeDocument/2006/relationships/image" Target="../media/image1291.jpg"/><Relationship Id="rId9" Type="http://schemas.openxmlformats.org/officeDocument/2006/relationships/image" Target="../media/image1292.png"/><Relationship Id="rId10" Type="http://schemas.openxmlformats.org/officeDocument/2006/relationships/image" Target="../media/image129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Relationship Id="rId3" Type="http://schemas.openxmlformats.org/officeDocument/2006/relationships/image" Target="../media/image114.png"/><Relationship Id="rId4" Type="http://schemas.openxmlformats.org/officeDocument/2006/relationships/image" Target="../media/image115.jpg"/><Relationship Id="rId5" Type="http://schemas.openxmlformats.org/officeDocument/2006/relationships/image" Target="../media/image116.png"/><Relationship Id="rId6" Type="http://schemas.openxmlformats.org/officeDocument/2006/relationships/image" Target="../media/image117.jpg"/><Relationship Id="rId7" Type="http://schemas.openxmlformats.org/officeDocument/2006/relationships/image" Target="../media/image118.png"/><Relationship Id="rId8" Type="http://schemas.openxmlformats.org/officeDocument/2006/relationships/image" Target="../media/image119.jp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4.jp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5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6.jpg"/><Relationship Id="rId3" Type="http://schemas.openxmlformats.org/officeDocument/2006/relationships/image" Target="../media/image1297.png"/><Relationship Id="rId4" Type="http://schemas.openxmlformats.org/officeDocument/2006/relationships/image" Target="../media/image1298.jpg"/><Relationship Id="rId5" Type="http://schemas.openxmlformats.org/officeDocument/2006/relationships/image" Target="../media/image1299.png"/><Relationship Id="rId6" Type="http://schemas.openxmlformats.org/officeDocument/2006/relationships/image" Target="../media/image1300.jpg"/><Relationship Id="rId7" Type="http://schemas.openxmlformats.org/officeDocument/2006/relationships/image" Target="../media/image1301.png"/><Relationship Id="rId8" Type="http://schemas.openxmlformats.org/officeDocument/2006/relationships/image" Target="../media/image1302.jpg"/><Relationship Id="rId9" Type="http://schemas.openxmlformats.org/officeDocument/2006/relationships/image" Target="../media/image1303.png"/><Relationship Id="rId10" Type="http://schemas.openxmlformats.org/officeDocument/2006/relationships/image" Target="../media/image1304.pn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5.jpg"/><Relationship Id="rId3" Type="http://schemas.openxmlformats.org/officeDocument/2006/relationships/image" Target="../media/image1306.png"/><Relationship Id="rId4" Type="http://schemas.openxmlformats.org/officeDocument/2006/relationships/image" Target="../media/image1307.png"/><Relationship Id="rId5" Type="http://schemas.openxmlformats.org/officeDocument/2006/relationships/image" Target="../media/image1308.png"/><Relationship Id="rId6" Type="http://schemas.openxmlformats.org/officeDocument/2006/relationships/image" Target="../media/image1309.jpg"/><Relationship Id="rId7" Type="http://schemas.openxmlformats.org/officeDocument/2006/relationships/image" Target="../media/image1310.png"/><Relationship Id="rId8" Type="http://schemas.openxmlformats.org/officeDocument/2006/relationships/image" Target="../media/image1311.jpg"/><Relationship Id="rId9" Type="http://schemas.openxmlformats.org/officeDocument/2006/relationships/image" Target="../media/image1312.png"/><Relationship Id="rId10" Type="http://schemas.openxmlformats.org/officeDocument/2006/relationships/image" Target="../media/image1313.pn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4.jpg"/><Relationship Id="rId3" Type="http://schemas.openxmlformats.org/officeDocument/2006/relationships/image" Target="../media/image1315.png"/><Relationship Id="rId4" Type="http://schemas.openxmlformats.org/officeDocument/2006/relationships/image" Target="../media/image1316.jpg"/><Relationship Id="rId5" Type="http://schemas.openxmlformats.org/officeDocument/2006/relationships/image" Target="../media/image1317.png"/><Relationship Id="rId6" Type="http://schemas.openxmlformats.org/officeDocument/2006/relationships/image" Target="../media/image1318.jpg"/><Relationship Id="rId7" Type="http://schemas.openxmlformats.org/officeDocument/2006/relationships/image" Target="../media/image1319.png"/><Relationship Id="rId8" Type="http://schemas.openxmlformats.org/officeDocument/2006/relationships/image" Target="../media/image1320.jpg"/><Relationship Id="rId9" Type="http://schemas.openxmlformats.org/officeDocument/2006/relationships/image" Target="../media/image1321.png"/><Relationship Id="rId10" Type="http://schemas.openxmlformats.org/officeDocument/2006/relationships/image" Target="../media/image1322.pn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3.jpg"/><Relationship Id="rId3" Type="http://schemas.openxmlformats.org/officeDocument/2006/relationships/image" Target="../media/image1324.png"/><Relationship Id="rId4" Type="http://schemas.openxmlformats.org/officeDocument/2006/relationships/image" Target="../media/image1325.jpg"/><Relationship Id="rId5" Type="http://schemas.openxmlformats.org/officeDocument/2006/relationships/image" Target="../media/image1326.png"/><Relationship Id="rId6" Type="http://schemas.openxmlformats.org/officeDocument/2006/relationships/image" Target="../media/image1327.jpg"/><Relationship Id="rId7" Type="http://schemas.openxmlformats.org/officeDocument/2006/relationships/image" Target="../media/image1328.png"/><Relationship Id="rId8" Type="http://schemas.openxmlformats.org/officeDocument/2006/relationships/image" Target="../media/image1329.jpg"/><Relationship Id="rId9" Type="http://schemas.openxmlformats.org/officeDocument/2006/relationships/image" Target="../media/image1330.png"/><Relationship Id="rId10" Type="http://schemas.openxmlformats.org/officeDocument/2006/relationships/image" Target="../media/image1331.pn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2.jpg"/><Relationship Id="rId3" Type="http://schemas.openxmlformats.org/officeDocument/2006/relationships/image" Target="../media/image1333.png"/><Relationship Id="rId4" Type="http://schemas.openxmlformats.org/officeDocument/2006/relationships/image" Target="../media/image1334.jpg"/><Relationship Id="rId5" Type="http://schemas.openxmlformats.org/officeDocument/2006/relationships/image" Target="../media/image1335.png"/><Relationship Id="rId6" Type="http://schemas.openxmlformats.org/officeDocument/2006/relationships/image" Target="../media/image1336.jpg"/><Relationship Id="rId7" Type="http://schemas.openxmlformats.org/officeDocument/2006/relationships/image" Target="../media/image1337.png"/><Relationship Id="rId8" Type="http://schemas.openxmlformats.org/officeDocument/2006/relationships/image" Target="../media/image1338.jpg"/><Relationship Id="rId9" Type="http://schemas.openxmlformats.org/officeDocument/2006/relationships/image" Target="../media/image1339.png"/><Relationship Id="rId10" Type="http://schemas.openxmlformats.org/officeDocument/2006/relationships/image" Target="../media/image1340.pn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1.jpg"/><Relationship Id="rId3" Type="http://schemas.openxmlformats.org/officeDocument/2006/relationships/image" Target="../media/image1342.png"/><Relationship Id="rId4" Type="http://schemas.openxmlformats.org/officeDocument/2006/relationships/image" Target="../media/image1343.jpg"/><Relationship Id="rId5" Type="http://schemas.openxmlformats.org/officeDocument/2006/relationships/image" Target="../media/image1344.png"/><Relationship Id="rId6" Type="http://schemas.openxmlformats.org/officeDocument/2006/relationships/image" Target="../media/image1345.pn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6.jpg"/><Relationship Id="rId3" Type="http://schemas.openxmlformats.org/officeDocument/2006/relationships/image" Target="../media/image1347.png"/><Relationship Id="rId4" Type="http://schemas.openxmlformats.org/officeDocument/2006/relationships/image" Target="../media/image1348.png"/><Relationship Id="rId5" Type="http://schemas.openxmlformats.org/officeDocument/2006/relationships/image" Target="../media/image1349.png"/><Relationship Id="rId6" Type="http://schemas.openxmlformats.org/officeDocument/2006/relationships/image" Target="../media/image1350.jpg"/><Relationship Id="rId7" Type="http://schemas.openxmlformats.org/officeDocument/2006/relationships/image" Target="../media/image1351.png"/><Relationship Id="rId8" Type="http://schemas.openxmlformats.org/officeDocument/2006/relationships/image" Target="../media/image1352.jpg"/><Relationship Id="rId9" Type="http://schemas.openxmlformats.org/officeDocument/2006/relationships/image" Target="../media/image1353.png"/><Relationship Id="rId10" Type="http://schemas.openxmlformats.org/officeDocument/2006/relationships/image" Target="../media/image1354.pn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5.jpg"/><Relationship Id="rId3" Type="http://schemas.openxmlformats.org/officeDocument/2006/relationships/image" Target="../media/image1356.png"/><Relationship Id="rId4" Type="http://schemas.openxmlformats.org/officeDocument/2006/relationships/image" Target="../media/image1357.png"/><Relationship Id="rId5" Type="http://schemas.openxmlformats.org/officeDocument/2006/relationships/image" Target="../media/image1358.png"/><Relationship Id="rId6" Type="http://schemas.openxmlformats.org/officeDocument/2006/relationships/image" Target="../media/image1359.jpg"/><Relationship Id="rId7" Type="http://schemas.openxmlformats.org/officeDocument/2006/relationships/image" Target="../media/image1360.png"/><Relationship Id="rId8" Type="http://schemas.openxmlformats.org/officeDocument/2006/relationships/image" Target="../media/image1361.png"/><Relationship Id="rId9" Type="http://schemas.openxmlformats.org/officeDocument/2006/relationships/image" Target="../media/image1362.png"/><Relationship Id="rId10" Type="http://schemas.openxmlformats.org/officeDocument/2006/relationships/image" Target="../media/image1363.png"/><Relationship Id="rId11" Type="http://schemas.openxmlformats.org/officeDocument/2006/relationships/image" Target="../media/image136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jpg"/><Relationship Id="rId5" Type="http://schemas.openxmlformats.org/officeDocument/2006/relationships/image" Target="../media/image125.png"/><Relationship Id="rId6" Type="http://schemas.openxmlformats.org/officeDocument/2006/relationships/image" Target="../media/image126.jpg"/><Relationship Id="rId7" Type="http://schemas.openxmlformats.org/officeDocument/2006/relationships/image" Target="../media/image127.png"/><Relationship Id="rId8" Type="http://schemas.openxmlformats.org/officeDocument/2006/relationships/image" Target="../media/image128.jpg"/><Relationship Id="rId9" Type="http://schemas.openxmlformats.org/officeDocument/2006/relationships/image" Target="../media/image129.png"/><Relationship Id="rId10" Type="http://schemas.openxmlformats.org/officeDocument/2006/relationships/image" Target="../media/image130.jpg"/><Relationship Id="rId11" Type="http://schemas.openxmlformats.org/officeDocument/2006/relationships/image" Target="../media/image131.pn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5.jpg"/><Relationship Id="rId3" Type="http://schemas.openxmlformats.org/officeDocument/2006/relationships/image" Target="../media/image1366.png"/><Relationship Id="rId4" Type="http://schemas.openxmlformats.org/officeDocument/2006/relationships/image" Target="../media/image1367.jpg"/><Relationship Id="rId5" Type="http://schemas.openxmlformats.org/officeDocument/2006/relationships/image" Target="../media/image1368.png"/><Relationship Id="rId6" Type="http://schemas.openxmlformats.org/officeDocument/2006/relationships/image" Target="../media/image1369.jpg"/><Relationship Id="rId7" Type="http://schemas.openxmlformats.org/officeDocument/2006/relationships/image" Target="../media/image1370.png"/><Relationship Id="rId8" Type="http://schemas.openxmlformats.org/officeDocument/2006/relationships/image" Target="../media/image1371.png"/><Relationship Id="rId9" Type="http://schemas.openxmlformats.org/officeDocument/2006/relationships/image" Target="../media/image1372.png"/><Relationship Id="rId10" Type="http://schemas.openxmlformats.org/officeDocument/2006/relationships/image" Target="../media/image1373.png"/><Relationship Id="rId11" Type="http://schemas.openxmlformats.org/officeDocument/2006/relationships/image" Target="../media/image1374.pn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5.jpg"/><Relationship Id="rId3" Type="http://schemas.openxmlformats.org/officeDocument/2006/relationships/image" Target="../media/image1376.png"/><Relationship Id="rId4" Type="http://schemas.openxmlformats.org/officeDocument/2006/relationships/image" Target="../media/image1377.jpg"/><Relationship Id="rId5" Type="http://schemas.openxmlformats.org/officeDocument/2006/relationships/image" Target="../media/image1378.png"/><Relationship Id="rId6" Type="http://schemas.openxmlformats.org/officeDocument/2006/relationships/image" Target="../media/image1379.png"/><Relationship Id="rId7" Type="http://schemas.openxmlformats.org/officeDocument/2006/relationships/image" Target="../media/image1380.png"/><Relationship Id="rId8" Type="http://schemas.openxmlformats.org/officeDocument/2006/relationships/image" Target="../media/image1381.jpg"/><Relationship Id="rId9" Type="http://schemas.openxmlformats.org/officeDocument/2006/relationships/image" Target="../media/image1382.jpg"/><Relationship Id="rId10" Type="http://schemas.openxmlformats.org/officeDocument/2006/relationships/image" Target="../media/image1383.png"/><Relationship Id="rId11" Type="http://schemas.openxmlformats.org/officeDocument/2006/relationships/image" Target="../media/image1384.pn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5.jpg"/><Relationship Id="rId3" Type="http://schemas.openxmlformats.org/officeDocument/2006/relationships/image" Target="../media/image1386.png"/><Relationship Id="rId4" Type="http://schemas.openxmlformats.org/officeDocument/2006/relationships/image" Target="../media/image1387.jpg"/><Relationship Id="rId5" Type="http://schemas.openxmlformats.org/officeDocument/2006/relationships/image" Target="../media/image1388.png"/><Relationship Id="rId6" Type="http://schemas.openxmlformats.org/officeDocument/2006/relationships/image" Target="../media/image1389.jpg"/><Relationship Id="rId7" Type="http://schemas.openxmlformats.org/officeDocument/2006/relationships/image" Target="../media/image1390.png"/><Relationship Id="rId8" Type="http://schemas.openxmlformats.org/officeDocument/2006/relationships/image" Target="../media/image1391.jpg"/><Relationship Id="rId9" Type="http://schemas.openxmlformats.org/officeDocument/2006/relationships/image" Target="../media/image1392.png"/><Relationship Id="rId10" Type="http://schemas.openxmlformats.org/officeDocument/2006/relationships/image" Target="../media/image1393.pn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4.jpg"/><Relationship Id="rId3" Type="http://schemas.openxmlformats.org/officeDocument/2006/relationships/image" Target="../media/image1395.png"/><Relationship Id="rId4" Type="http://schemas.openxmlformats.org/officeDocument/2006/relationships/image" Target="../media/image1396.jpg"/><Relationship Id="rId5" Type="http://schemas.openxmlformats.org/officeDocument/2006/relationships/image" Target="../media/image1397.png"/><Relationship Id="rId6" Type="http://schemas.openxmlformats.org/officeDocument/2006/relationships/image" Target="../media/image1398.jpg"/><Relationship Id="rId7" Type="http://schemas.openxmlformats.org/officeDocument/2006/relationships/image" Target="../media/image1399.png"/><Relationship Id="rId8" Type="http://schemas.openxmlformats.org/officeDocument/2006/relationships/image" Target="../media/image1400.jpg"/><Relationship Id="rId9" Type="http://schemas.openxmlformats.org/officeDocument/2006/relationships/image" Target="../media/image1401.png"/><Relationship Id="rId10" Type="http://schemas.openxmlformats.org/officeDocument/2006/relationships/image" Target="../media/image1402.pn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3.jpg"/><Relationship Id="rId3" Type="http://schemas.openxmlformats.org/officeDocument/2006/relationships/image" Target="../media/image1404.png"/><Relationship Id="rId4" Type="http://schemas.openxmlformats.org/officeDocument/2006/relationships/image" Target="../media/image1405.jpg"/><Relationship Id="rId5" Type="http://schemas.openxmlformats.org/officeDocument/2006/relationships/image" Target="../media/image1406.png"/><Relationship Id="rId6" Type="http://schemas.openxmlformats.org/officeDocument/2006/relationships/image" Target="../media/image1407.jpg"/><Relationship Id="rId7" Type="http://schemas.openxmlformats.org/officeDocument/2006/relationships/image" Target="../media/image1408.png"/><Relationship Id="rId8" Type="http://schemas.openxmlformats.org/officeDocument/2006/relationships/image" Target="../media/image1409.jpg"/><Relationship Id="rId9" Type="http://schemas.openxmlformats.org/officeDocument/2006/relationships/image" Target="../media/image1410.png"/><Relationship Id="rId10" Type="http://schemas.openxmlformats.org/officeDocument/2006/relationships/image" Target="../media/image1411.pn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2.jpg"/><Relationship Id="rId3" Type="http://schemas.openxmlformats.org/officeDocument/2006/relationships/image" Target="../media/image1413.png"/><Relationship Id="rId4" Type="http://schemas.openxmlformats.org/officeDocument/2006/relationships/image" Target="../media/image1414.jpg"/><Relationship Id="rId5" Type="http://schemas.openxmlformats.org/officeDocument/2006/relationships/image" Target="../media/image1415.png"/><Relationship Id="rId6" Type="http://schemas.openxmlformats.org/officeDocument/2006/relationships/image" Target="../media/image1416.jpg"/><Relationship Id="rId7" Type="http://schemas.openxmlformats.org/officeDocument/2006/relationships/image" Target="../media/image1417.png"/><Relationship Id="rId8" Type="http://schemas.openxmlformats.org/officeDocument/2006/relationships/image" Target="../media/image1418.jpg"/><Relationship Id="rId9" Type="http://schemas.openxmlformats.org/officeDocument/2006/relationships/image" Target="../media/image1419.png"/><Relationship Id="rId10" Type="http://schemas.openxmlformats.org/officeDocument/2006/relationships/image" Target="../media/image1420.png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1.jpg"/><Relationship Id="rId3" Type="http://schemas.openxmlformats.org/officeDocument/2006/relationships/image" Target="../media/image1422.png"/><Relationship Id="rId4" Type="http://schemas.openxmlformats.org/officeDocument/2006/relationships/image" Target="../media/image1423.jpg"/><Relationship Id="rId5" Type="http://schemas.openxmlformats.org/officeDocument/2006/relationships/image" Target="../media/image1424.png"/><Relationship Id="rId6" Type="http://schemas.openxmlformats.org/officeDocument/2006/relationships/image" Target="../media/image1425.jpg"/><Relationship Id="rId7" Type="http://schemas.openxmlformats.org/officeDocument/2006/relationships/image" Target="../media/image1426.png"/><Relationship Id="rId8" Type="http://schemas.openxmlformats.org/officeDocument/2006/relationships/image" Target="../media/image1427.jpg"/><Relationship Id="rId9" Type="http://schemas.openxmlformats.org/officeDocument/2006/relationships/image" Target="../media/image1428.png"/><Relationship Id="rId10" Type="http://schemas.openxmlformats.org/officeDocument/2006/relationships/image" Target="../media/image1429.pn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0.jpg"/><Relationship Id="rId3" Type="http://schemas.openxmlformats.org/officeDocument/2006/relationships/image" Target="../media/image1431.png"/><Relationship Id="rId4" Type="http://schemas.openxmlformats.org/officeDocument/2006/relationships/image" Target="../media/image1432.png"/><Relationship Id="rId5" Type="http://schemas.openxmlformats.org/officeDocument/2006/relationships/image" Target="../media/image1433.png"/><Relationship Id="rId6" Type="http://schemas.openxmlformats.org/officeDocument/2006/relationships/image" Target="../media/image1434.jpg"/><Relationship Id="rId7" Type="http://schemas.openxmlformats.org/officeDocument/2006/relationships/image" Target="../media/image1435.png"/><Relationship Id="rId8" Type="http://schemas.openxmlformats.org/officeDocument/2006/relationships/image" Target="../media/image1436.jpg"/><Relationship Id="rId9" Type="http://schemas.openxmlformats.org/officeDocument/2006/relationships/image" Target="../media/image1437.jpg"/><Relationship Id="rId10" Type="http://schemas.openxmlformats.org/officeDocument/2006/relationships/image" Target="../media/image1438.png"/><Relationship Id="rId11" Type="http://schemas.openxmlformats.org/officeDocument/2006/relationships/image" Target="../media/image1439.pn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0.jpg"/><Relationship Id="rId3" Type="http://schemas.openxmlformats.org/officeDocument/2006/relationships/image" Target="../media/image1441.png"/><Relationship Id="rId4" Type="http://schemas.openxmlformats.org/officeDocument/2006/relationships/image" Target="../media/image1442.jpg"/><Relationship Id="rId5" Type="http://schemas.openxmlformats.org/officeDocument/2006/relationships/image" Target="../media/image1443.png"/><Relationship Id="rId6" Type="http://schemas.openxmlformats.org/officeDocument/2006/relationships/image" Target="../media/image1444.jpg"/><Relationship Id="rId7" Type="http://schemas.openxmlformats.org/officeDocument/2006/relationships/image" Target="../media/image1445.png"/><Relationship Id="rId8" Type="http://schemas.openxmlformats.org/officeDocument/2006/relationships/image" Target="../media/image1446.jpg"/><Relationship Id="rId9" Type="http://schemas.openxmlformats.org/officeDocument/2006/relationships/image" Target="../media/image1447.png"/><Relationship Id="rId10" Type="http://schemas.openxmlformats.org/officeDocument/2006/relationships/image" Target="../media/image1448.pn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9.jpg"/><Relationship Id="rId3" Type="http://schemas.openxmlformats.org/officeDocument/2006/relationships/image" Target="../media/image1450.png"/><Relationship Id="rId4" Type="http://schemas.openxmlformats.org/officeDocument/2006/relationships/image" Target="../media/image1451.jpg"/><Relationship Id="rId5" Type="http://schemas.openxmlformats.org/officeDocument/2006/relationships/image" Target="../media/image1452.png"/><Relationship Id="rId6" Type="http://schemas.openxmlformats.org/officeDocument/2006/relationships/image" Target="../media/image1453.jpg"/><Relationship Id="rId7" Type="http://schemas.openxmlformats.org/officeDocument/2006/relationships/image" Target="../media/image1454.png"/><Relationship Id="rId8" Type="http://schemas.openxmlformats.org/officeDocument/2006/relationships/image" Target="../media/image1455.jpg"/><Relationship Id="rId9" Type="http://schemas.openxmlformats.org/officeDocument/2006/relationships/image" Target="../media/image1456.png"/><Relationship Id="rId10" Type="http://schemas.openxmlformats.org/officeDocument/2006/relationships/image" Target="../media/image145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jpg"/><Relationship Id="rId3" Type="http://schemas.openxmlformats.org/officeDocument/2006/relationships/image" Target="../media/image133.png"/><Relationship Id="rId4" Type="http://schemas.openxmlformats.org/officeDocument/2006/relationships/image" Target="../media/image134.jpg"/><Relationship Id="rId5" Type="http://schemas.openxmlformats.org/officeDocument/2006/relationships/image" Target="../media/image135.png"/><Relationship Id="rId6" Type="http://schemas.openxmlformats.org/officeDocument/2006/relationships/image" Target="../media/image136.jpg"/><Relationship Id="rId7" Type="http://schemas.openxmlformats.org/officeDocument/2006/relationships/image" Target="../media/image137.png"/><Relationship Id="rId8" Type="http://schemas.openxmlformats.org/officeDocument/2006/relationships/image" Target="../media/image138.jp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8.jpg"/><Relationship Id="rId3" Type="http://schemas.openxmlformats.org/officeDocument/2006/relationships/image" Target="../media/image1459.png"/><Relationship Id="rId4" Type="http://schemas.openxmlformats.org/officeDocument/2006/relationships/image" Target="../media/image1460.png"/><Relationship Id="rId5" Type="http://schemas.openxmlformats.org/officeDocument/2006/relationships/image" Target="../media/image1461.png"/><Relationship Id="rId6" Type="http://schemas.openxmlformats.org/officeDocument/2006/relationships/image" Target="../media/image1462.jpg"/><Relationship Id="rId7" Type="http://schemas.openxmlformats.org/officeDocument/2006/relationships/image" Target="../media/image1463.png"/><Relationship Id="rId8" Type="http://schemas.openxmlformats.org/officeDocument/2006/relationships/image" Target="../media/image1464.png"/><Relationship Id="rId9" Type="http://schemas.openxmlformats.org/officeDocument/2006/relationships/image" Target="../media/image1465.png"/><Relationship Id="rId10" Type="http://schemas.openxmlformats.org/officeDocument/2006/relationships/image" Target="../media/image1466.pn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7.jpg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8.png"/><Relationship Id="rId3" Type="http://schemas.openxmlformats.org/officeDocument/2006/relationships/image" Target="../media/image1469.jpg"/><Relationship Id="rId4" Type="http://schemas.openxmlformats.org/officeDocument/2006/relationships/image" Target="../media/image1470.png"/><Relationship Id="rId5" Type="http://schemas.openxmlformats.org/officeDocument/2006/relationships/image" Target="../media/image1471.jpg"/><Relationship Id="rId6" Type="http://schemas.openxmlformats.org/officeDocument/2006/relationships/image" Target="../media/image1472.jpg"/><Relationship Id="rId7" Type="http://schemas.openxmlformats.org/officeDocument/2006/relationships/image" Target="../media/image1473.png"/><Relationship Id="rId8" Type="http://schemas.openxmlformats.org/officeDocument/2006/relationships/image" Target="../media/image1474.png"/><Relationship Id="rId9" Type="http://schemas.openxmlformats.org/officeDocument/2006/relationships/image" Target="../media/image1475.png"/><Relationship Id="rId10" Type="http://schemas.openxmlformats.org/officeDocument/2006/relationships/image" Target="../media/image1476.jpg"/><Relationship Id="rId11" Type="http://schemas.openxmlformats.org/officeDocument/2006/relationships/image" Target="../media/image1477.jpg"/><Relationship Id="rId12" Type="http://schemas.openxmlformats.org/officeDocument/2006/relationships/image" Target="../media/image1478.png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9.jpg"/><Relationship Id="rId3" Type="http://schemas.openxmlformats.org/officeDocument/2006/relationships/image" Target="../media/image1480.png"/><Relationship Id="rId4" Type="http://schemas.openxmlformats.org/officeDocument/2006/relationships/image" Target="../media/image1481.png"/><Relationship Id="rId5" Type="http://schemas.openxmlformats.org/officeDocument/2006/relationships/image" Target="../media/image1482.png"/><Relationship Id="rId6" Type="http://schemas.openxmlformats.org/officeDocument/2006/relationships/image" Target="../media/image1483.jpg"/><Relationship Id="rId7" Type="http://schemas.openxmlformats.org/officeDocument/2006/relationships/image" Target="../media/image1484.jpg"/><Relationship Id="rId8" Type="http://schemas.openxmlformats.org/officeDocument/2006/relationships/image" Target="../media/image1485.jpg"/><Relationship Id="rId9" Type="http://schemas.openxmlformats.org/officeDocument/2006/relationships/image" Target="../media/image1486.png"/><Relationship Id="rId10" Type="http://schemas.openxmlformats.org/officeDocument/2006/relationships/image" Target="../media/image1487.jpg"/><Relationship Id="rId11" Type="http://schemas.openxmlformats.org/officeDocument/2006/relationships/image" Target="../media/image1488.jpg"/><Relationship Id="rId12" Type="http://schemas.openxmlformats.org/officeDocument/2006/relationships/image" Target="../media/image1489.png"/><Relationship Id="rId13" Type="http://schemas.openxmlformats.org/officeDocument/2006/relationships/image" Target="../media/image1490.pn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1.jpg"/><Relationship Id="rId3" Type="http://schemas.openxmlformats.org/officeDocument/2006/relationships/image" Target="../media/image1492.png"/><Relationship Id="rId4" Type="http://schemas.openxmlformats.org/officeDocument/2006/relationships/image" Target="../media/image1493.jpg"/><Relationship Id="rId5" Type="http://schemas.openxmlformats.org/officeDocument/2006/relationships/image" Target="../media/image1494.png"/><Relationship Id="rId6" Type="http://schemas.openxmlformats.org/officeDocument/2006/relationships/image" Target="../media/image1495.jpg"/><Relationship Id="rId7" Type="http://schemas.openxmlformats.org/officeDocument/2006/relationships/image" Target="../media/image1496.png"/><Relationship Id="rId8" Type="http://schemas.openxmlformats.org/officeDocument/2006/relationships/image" Target="../media/image1497.png"/><Relationship Id="rId9" Type="http://schemas.openxmlformats.org/officeDocument/2006/relationships/image" Target="../media/image1498.png"/><Relationship Id="rId10" Type="http://schemas.openxmlformats.org/officeDocument/2006/relationships/image" Target="../media/image1499.jpg"/><Relationship Id="rId11" Type="http://schemas.openxmlformats.org/officeDocument/2006/relationships/image" Target="../media/image1500.jpg"/><Relationship Id="rId12" Type="http://schemas.openxmlformats.org/officeDocument/2006/relationships/image" Target="../media/image1501.jpg"/><Relationship Id="rId13" Type="http://schemas.openxmlformats.org/officeDocument/2006/relationships/image" Target="../media/image1502.pn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3.png"/><Relationship Id="rId3" Type="http://schemas.openxmlformats.org/officeDocument/2006/relationships/image" Target="../media/image1504.jpg"/><Relationship Id="rId4" Type="http://schemas.openxmlformats.org/officeDocument/2006/relationships/image" Target="../media/image1505.png"/><Relationship Id="rId5" Type="http://schemas.openxmlformats.org/officeDocument/2006/relationships/image" Target="../media/image1506.png"/><Relationship Id="rId6" Type="http://schemas.openxmlformats.org/officeDocument/2006/relationships/image" Target="../media/image1507.png"/><Relationship Id="rId7" Type="http://schemas.openxmlformats.org/officeDocument/2006/relationships/image" Target="../media/image1508.jpg"/><Relationship Id="rId8" Type="http://schemas.openxmlformats.org/officeDocument/2006/relationships/image" Target="../media/image1509.png"/><Relationship Id="rId9" Type="http://schemas.openxmlformats.org/officeDocument/2006/relationships/image" Target="../media/image1510.jpg"/><Relationship Id="rId10" Type="http://schemas.openxmlformats.org/officeDocument/2006/relationships/image" Target="../media/image1511.png"/><Relationship Id="rId11" Type="http://schemas.openxmlformats.org/officeDocument/2006/relationships/image" Target="../media/image1512.png"/><Relationship Id="rId12" Type="http://schemas.openxmlformats.org/officeDocument/2006/relationships/image" Target="../media/image1513.jpg"/><Relationship Id="rId13" Type="http://schemas.openxmlformats.org/officeDocument/2006/relationships/image" Target="../media/image1514.png"/><Relationship Id="rId14" Type="http://schemas.openxmlformats.org/officeDocument/2006/relationships/image" Target="../media/image1515.pn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6.jpg"/><Relationship Id="rId3" Type="http://schemas.openxmlformats.org/officeDocument/2006/relationships/image" Target="../media/image1517.png"/><Relationship Id="rId4" Type="http://schemas.openxmlformats.org/officeDocument/2006/relationships/image" Target="../media/image1518.jpg"/><Relationship Id="rId5" Type="http://schemas.openxmlformats.org/officeDocument/2006/relationships/image" Target="../media/image1519.png"/><Relationship Id="rId6" Type="http://schemas.openxmlformats.org/officeDocument/2006/relationships/image" Target="../media/image1520.jpg"/><Relationship Id="rId7" Type="http://schemas.openxmlformats.org/officeDocument/2006/relationships/image" Target="../media/image1521.jpg"/><Relationship Id="rId8" Type="http://schemas.openxmlformats.org/officeDocument/2006/relationships/image" Target="../media/image1522.png"/><Relationship Id="rId9" Type="http://schemas.openxmlformats.org/officeDocument/2006/relationships/image" Target="../media/image1523.png"/><Relationship Id="rId10" Type="http://schemas.openxmlformats.org/officeDocument/2006/relationships/image" Target="../media/image1524.png"/><Relationship Id="rId11" Type="http://schemas.openxmlformats.org/officeDocument/2006/relationships/image" Target="../media/image1525.png"/><Relationship Id="rId12" Type="http://schemas.openxmlformats.org/officeDocument/2006/relationships/image" Target="../media/image1526.jpg"/><Relationship Id="rId13" Type="http://schemas.openxmlformats.org/officeDocument/2006/relationships/image" Target="../media/image1527.pn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8.jpg"/><Relationship Id="rId3" Type="http://schemas.openxmlformats.org/officeDocument/2006/relationships/image" Target="../media/image1529.png"/><Relationship Id="rId4" Type="http://schemas.openxmlformats.org/officeDocument/2006/relationships/image" Target="../media/image1530.png"/><Relationship Id="rId5" Type="http://schemas.openxmlformats.org/officeDocument/2006/relationships/image" Target="../media/image1531.png"/><Relationship Id="rId6" Type="http://schemas.openxmlformats.org/officeDocument/2006/relationships/image" Target="../media/image1532.png"/><Relationship Id="rId7" Type="http://schemas.openxmlformats.org/officeDocument/2006/relationships/image" Target="../media/image1533.jpg"/><Relationship Id="rId8" Type="http://schemas.openxmlformats.org/officeDocument/2006/relationships/image" Target="../media/image1534.jpg"/><Relationship Id="rId9" Type="http://schemas.openxmlformats.org/officeDocument/2006/relationships/image" Target="../media/image1535.png"/><Relationship Id="rId10" Type="http://schemas.openxmlformats.org/officeDocument/2006/relationships/image" Target="../media/image1536.jpg"/><Relationship Id="rId11" Type="http://schemas.openxmlformats.org/officeDocument/2006/relationships/image" Target="../media/image1537.png"/><Relationship Id="rId12" Type="http://schemas.openxmlformats.org/officeDocument/2006/relationships/image" Target="../media/image1538.pn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9.jpg"/><Relationship Id="rId3" Type="http://schemas.openxmlformats.org/officeDocument/2006/relationships/image" Target="../media/image1540.png"/><Relationship Id="rId4" Type="http://schemas.openxmlformats.org/officeDocument/2006/relationships/image" Target="../media/image1541.png"/><Relationship Id="rId5" Type="http://schemas.openxmlformats.org/officeDocument/2006/relationships/image" Target="../media/image1542.png"/><Relationship Id="rId6" Type="http://schemas.openxmlformats.org/officeDocument/2006/relationships/image" Target="../media/image1543.png"/><Relationship Id="rId7" Type="http://schemas.openxmlformats.org/officeDocument/2006/relationships/image" Target="../media/image1544.png"/><Relationship Id="rId8" Type="http://schemas.openxmlformats.org/officeDocument/2006/relationships/image" Target="../media/image1545.png"/><Relationship Id="rId9" Type="http://schemas.openxmlformats.org/officeDocument/2006/relationships/image" Target="../media/image1546.jpg"/><Relationship Id="rId10" Type="http://schemas.openxmlformats.org/officeDocument/2006/relationships/image" Target="../media/image1547.png"/><Relationship Id="rId11" Type="http://schemas.openxmlformats.org/officeDocument/2006/relationships/image" Target="../media/image1548.png"/><Relationship Id="rId12" Type="http://schemas.openxmlformats.org/officeDocument/2006/relationships/image" Target="../media/image1549.jpg"/><Relationship Id="rId13" Type="http://schemas.openxmlformats.org/officeDocument/2006/relationships/image" Target="../media/image1550.jpg"/><Relationship Id="rId14" Type="http://schemas.openxmlformats.org/officeDocument/2006/relationships/image" Target="../media/image1551.pn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2.jpg"/><Relationship Id="rId3" Type="http://schemas.openxmlformats.org/officeDocument/2006/relationships/image" Target="../media/image1553.png"/><Relationship Id="rId4" Type="http://schemas.openxmlformats.org/officeDocument/2006/relationships/image" Target="../media/image1554.png"/><Relationship Id="rId5" Type="http://schemas.openxmlformats.org/officeDocument/2006/relationships/image" Target="../media/image1555.jpg"/><Relationship Id="rId6" Type="http://schemas.openxmlformats.org/officeDocument/2006/relationships/image" Target="../media/image1556.png"/><Relationship Id="rId7" Type="http://schemas.openxmlformats.org/officeDocument/2006/relationships/image" Target="../media/image1557.jpg"/><Relationship Id="rId8" Type="http://schemas.openxmlformats.org/officeDocument/2006/relationships/image" Target="../media/image1558.png"/><Relationship Id="rId9" Type="http://schemas.openxmlformats.org/officeDocument/2006/relationships/image" Target="../media/image1559.jpg"/><Relationship Id="rId10" Type="http://schemas.openxmlformats.org/officeDocument/2006/relationships/image" Target="../media/image1560.png"/><Relationship Id="rId11" Type="http://schemas.openxmlformats.org/officeDocument/2006/relationships/image" Target="../media/image1561.png"/><Relationship Id="rId12" Type="http://schemas.openxmlformats.org/officeDocument/2006/relationships/image" Target="../media/image156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g"/><Relationship Id="rId3" Type="http://schemas.openxmlformats.org/officeDocument/2006/relationships/image" Target="../media/image142.png"/><Relationship Id="rId4" Type="http://schemas.openxmlformats.org/officeDocument/2006/relationships/image" Target="../media/image143.jpg"/><Relationship Id="rId5" Type="http://schemas.openxmlformats.org/officeDocument/2006/relationships/image" Target="../media/image144.png"/><Relationship Id="rId6" Type="http://schemas.openxmlformats.org/officeDocument/2006/relationships/image" Target="../media/image145.jpg"/><Relationship Id="rId7" Type="http://schemas.openxmlformats.org/officeDocument/2006/relationships/image" Target="../media/image146.png"/><Relationship Id="rId8" Type="http://schemas.openxmlformats.org/officeDocument/2006/relationships/image" Target="../media/image147.jp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3.jpg"/><Relationship Id="rId3" Type="http://schemas.openxmlformats.org/officeDocument/2006/relationships/image" Target="../media/image1564.png"/><Relationship Id="rId4" Type="http://schemas.openxmlformats.org/officeDocument/2006/relationships/image" Target="../media/image1565.jpg"/><Relationship Id="rId5" Type="http://schemas.openxmlformats.org/officeDocument/2006/relationships/image" Target="../media/image1566.png"/><Relationship Id="rId6" Type="http://schemas.openxmlformats.org/officeDocument/2006/relationships/image" Target="../media/image1567.jpg"/><Relationship Id="rId7" Type="http://schemas.openxmlformats.org/officeDocument/2006/relationships/image" Target="../media/image1568.png"/><Relationship Id="rId8" Type="http://schemas.openxmlformats.org/officeDocument/2006/relationships/image" Target="../media/image1569.jpg"/><Relationship Id="rId9" Type="http://schemas.openxmlformats.org/officeDocument/2006/relationships/image" Target="../media/image1570.png"/><Relationship Id="rId10" Type="http://schemas.openxmlformats.org/officeDocument/2006/relationships/image" Target="../media/image1571.jpg"/><Relationship Id="rId11" Type="http://schemas.openxmlformats.org/officeDocument/2006/relationships/image" Target="../media/image1572.jpg"/><Relationship Id="rId12" Type="http://schemas.openxmlformats.org/officeDocument/2006/relationships/image" Target="../media/image1573.pn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4.jpg"/><Relationship Id="rId3" Type="http://schemas.openxmlformats.org/officeDocument/2006/relationships/image" Target="../media/image1575.png"/><Relationship Id="rId4" Type="http://schemas.openxmlformats.org/officeDocument/2006/relationships/image" Target="../media/image1576.jpg"/><Relationship Id="rId5" Type="http://schemas.openxmlformats.org/officeDocument/2006/relationships/image" Target="../media/image1577.png"/><Relationship Id="rId6" Type="http://schemas.openxmlformats.org/officeDocument/2006/relationships/image" Target="../media/image1578.png"/><Relationship Id="rId7" Type="http://schemas.openxmlformats.org/officeDocument/2006/relationships/image" Target="../media/image1579.jpg"/><Relationship Id="rId8" Type="http://schemas.openxmlformats.org/officeDocument/2006/relationships/image" Target="../media/image1580.jpg"/><Relationship Id="rId9" Type="http://schemas.openxmlformats.org/officeDocument/2006/relationships/image" Target="../media/image1581.png"/><Relationship Id="rId10" Type="http://schemas.openxmlformats.org/officeDocument/2006/relationships/image" Target="../media/image1582.jpg"/><Relationship Id="rId11" Type="http://schemas.openxmlformats.org/officeDocument/2006/relationships/image" Target="../media/image1583.pn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4.jpg"/><Relationship Id="rId3" Type="http://schemas.openxmlformats.org/officeDocument/2006/relationships/image" Target="../media/image1585.png"/><Relationship Id="rId4" Type="http://schemas.openxmlformats.org/officeDocument/2006/relationships/image" Target="../media/image1586.jpg"/><Relationship Id="rId5" Type="http://schemas.openxmlformats.org/officeDocument/2006/relationships/image" Target="../media/image1587.png"/><Relationship Id="rId6" Type="http://schemas.openxmlformats.org/officeDocument/2006/relationships/image" Target="../media/image1588.jpg"/><Relationship Id="rId7" Type="http://schemas.openxmlformats.org/officeDocument/2006/relationships/image" Target="../media/image1589.png"/><Relationship Id="rId8" Type="http://schemas.openxmlformats.org/officeDocument/2006/relationships/image" Target="../media/image1590.jpg"/><Relationship Id="rId9" Type="http://schemas.openxmlformats.org/officeDocument/2006/relationships/image" Target="../media/image1591.png"/><Relationship Id="rId10" Type="http://schemas.openxmlformats.org/officeDocument/2006/relationships/image" Target="../media/image1592.jpg"/><Relationship Id="rId11" Type="http://schemas.openxmlformats.org/officeDocument/2006/relationships/image" Target="../media/image1593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4.jpg"/><Relationship Id="rId3" Type="http://schemas.openxmlformats.org/officeDocument/2006/relationships/image" Target="../media/image1595.png"/><Relationship Id="rId4" Type="http://schemas.openxmlformats.org/officeDocument/2006/relationships/image" Target="../media/image1596.png"/><Relationship Id="rId5" Type="http://schemas.openxmlformats.org/officeDocument/2006/relationships/image" Target="../media/image1597.jpg"/><Relationship Id="rId6" Type="http://schemas.openxmlformats.org/officeDocument/2006/relationships/image" Target="../media/image1598.jpg"/><Relationship Id="rId7" Type="http://schemas.openxmlformats.org/officeDocument/2006/relationships/image" Target="../media/image1599.jpg"/><Relationship Id="rId8" Type="http://schemas.openxmlformats.org/officeDocument/2006/relationships/image" Target="../media/image1600.png"/><Relationship Id="rId9" Type="http://schemas.openxmlformats.org/officeDocument/2006/relationships/image" Target="../media/image1601.jpg"/><Relationship Id="rId10" Type="http://schemas.openxmlformats.org/officeDocument/2006/relationships/image" Target="../media/image1602.png"/><Relationship Id="rId11" Type="http://schemas.openxmlformats.org/officeDocument/2006/relationships/image" Target="../media/image1603.pn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4.jpg"/><Relationship Id="rId3" Type="http://schemas.openxmlformats.org/officeDocument/2006/relationships/image" Target="../media/image1605.png"/><Relationship Id="rId4" Type="http://schemas.openxmlformats.org/officeDocument/2006/relationships/image" Target="../media/image1606.jpg"/><Relationship Id="rId5" Type="http://schemas.openxmlformats.org/officeDocument/2006/relationships/image" Target="../media/image1607.png"/><Relationship Id="rId6" Type="http://schemas.openxmlformats.org/officeDocument/2006/relationships/image" Target="../media/image1608.jpg"/><Relationship Id="rId7" Type="http://schemas.openxmlformats.org/officeDocument/2006/relationships/image" Target="../media/image1609.png"/><Relationship Id="rId8" Type="http://schemas.openxmlformats.org/officeDocument/2006/relationships/image" Target="../media/image1610.jpg"/><Relationship Id="rId9" Type="http://schemas.openxmlformats.org/officeDocument/2006/relationships/image" Target="../media/image1611.png"/><Relationship Id="rId10" Type="http://schemas.openxmlformats.org/officeDocument/2006/relationships/image" Target="../media/image1612.pn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3.jpg"/><Relationship Id="rId3" Type="http://schemas.openxmlformats.org/officeDocument/2006/relationships/image" Target="../media/image1614.png"/><Relationship Id="rId4" Type="http://schemas.openxmlformats.org/officeDocument/2006/relationships/image" Target="../media/image1615.jpg"/><Relationship Id="rId5" Type="http://schemas.openxmlformats.org/officeDocument/2006/relationships/image" Target="../media/image1616.png"/><Relationship Id="rId6" Type="http://schemas.openxmlformats.org/officeDocument/2006/relationships/image" Target="../media/image1617.jpg"/><Relationship Id="rId7" Type="http://schemas.openxmlformats.org/officeDocument/2006/relationships/image" Target="../media/image1618.png"/><Relationship Id="rId8" Type="http://schemas.openxmlformats.org/officeDocument/2006/relationships/image" Target="../media/image1619.pn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0.jpg"/><Relationship Id="rId3" Type="http://schemas.openxmlformats.org/officeDocument/2006/relationships/image" Target="../media/image1621.png"/><Relationship Id="rId4" Type="http://schemas.openxmlformats.org/officeDocument/2006/relationships/image" Target="../media/image1622.jpg"/><Relationship Id="rId5" Type="http://schemas.openxmlformats.org/officeDocument/2006/relationships/image" Target="../media/image1623.png"/><Relationship Id="rId6" Type="http://schemas.openxmlformats.org/officeDocument/2006/relationships/image" Target="../media/image1624.png"/><Relationship Id="rId7" Type="http://schemas.openxmlformats.org/officeDocument/2006/relationships/image" Target="../media/image1625.jpg"/><Relationship Id="rId8" Type="http://schemas.openxmlformats.org/officeDocument/2006/relationships/image" Target="../media/image1626.png"/><Relationship Id="rId9" Type="http://schemas.openxmlformats.org/officeDocument/2006/relationships/image" Target="../media/image1627.jpg"/><Relationship Id="rId10" Type="http://schemas.openxmlformats.org/officeDocument/2006/relationships/image" Target="../media/image1628.jpg"/><Relationship Id="rId11" Type="http://schemas.openxmlformats.org/officeDocument/2006/relationships/image" Target="../media/image1629.jpg"/><Relationship Id="rId12" Type="http://schemas.openxmlformats.org/officeDocument/2006/relationships/image" Target="../media/image1630.jpg"/><Relationship Id="rId13" Type="http://schemas.openxmlformats.org/officeDocument/2006/relationships/image" Target="../media/image1631.jpg"/><Relationship Id="rId14" Type="http://schemas.openxmlformats.org/officeDocument/2006/relationships/image" Target="../media/image1632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3.png"/><Relationship Id="rId3" Type="http://schemas.openxmlformats.org/officeDocument/2006/relationships/image" Target="../media/image1634.jpg"/><Relationship Id="rId4" Type="http://schemas.openxmlformats.org/officeDocument/2006/relationships/image" Target="../media/image1635.jpg"/><Relationship Id="rId5" Type="http://schemas.openxmlformats.org/officeDocument/2006/relationships/image" Target="../media/image1636.png"/><Relationship Id="rId6" Type="http://schemas.openxmlformats.org/officeDocument/2006/relationships/image" Target="../media/image1637.jpg"/><Relationship Id="rId7" Type="http://schemas.openxmlformats.org/officeDocument/2006/relationships/image" Target="../media/image1638.jpg"/><Relationship Id="rId8" Type="http://schemas.openxmlformats.org/officeDocument/2006/relationships/image" Target="../media/image1639.pn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0.jpg"/><Relationship Id="rId3" Type="http://schemas.openxmlformats.org/officeDocument/2006/relationships/image" Target="../media/image1641.jpg"/><Relationship Id="rId4" Type="http://schemas.openxmlformats.org/officeDocument/2006/relationships/image" Target="../media/image1642.jpg"/><Relationship Id="rId5" Type="http://schemas.openxmlformats.org/officeDocument/2006/relationships/image" Target="../media/image1643.jpg"/><Relationship Id="rId6" Type="http://schemas.openxmlformats.org/officeDocument/2006/relationships/image" Target="../media/image1644.png"/><Relationship Id="rId7" Type="http://schemas.openxmlformats.org/officeDocument/2006/relationships/image" Target="../media/image1645.jpg"/><Relationship Id="rId8" Type="http://schemas.openxmlformats.org/officeDocument/2006/relationships/image" Target="../media/image1646.png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7.jpg"/><Relationship Id="rId3" Type="http://schemas.openxmlformats.org/officeDocument/2006/relationships/image" Target="../media/image1648.jpg"/><Relationship Id="rId4" Type="http://schemas.openxmlformats.org/officeDocument/2006/relationships/image" Target="../media/image1649.jpg"/><Relationship Id="rId5" Type="http://schemas.openxmlformats.org/officeDocument/2006/relationships/image" Target="../media/image1650.png"/><Relationship Id="rId6" Type="http://schemas.openxmlformats.org/officeDocument/2006/relationships/image" Target="../media/image1651.jpg"/><Relationship Id="rId7" Type="http://schemas.openxmlformats.org/officeDocument/2006/relationships/image" Target="../media/image1652.png"/><Relationship Id="rId8" Type="http://schemas.openxmlformats.org/officeDocument/2006/relationships/image" Target="../media/image1653.jpg"/><Relationship Id="rId9" Type="http://schemas.openxmlformats.org/officeDocument/2006/relationships/image" Target="../media/image165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g"/><Relationship Id="rId3" Type="http://schemas.openxmlformats.org/officeDocument/2006/relationships/image" Target="../media/image151.png"/><Relationship Id="rId4" Type="http://schemas.openxmlformats.org/officeDocument/2006/relationships/image" Target="../media/image152.jp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5.jpg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6.png"/><Relationship Id="rId3" Type="http://schemas.openxmlformats.org/officeDocument/2006/relationships/image" Target="../media/image1657.jpg"/><Relationship Id="rId4" Type="http://schemas.openxmlformats.org/officeDocument/2006/relationships/image" Target="../media/image1658.png"/><Relationship Id="rId5" Type="http://schemas.openxmlformats.org/officeDocument/2006/relationships/image" Target="../media/image1659.jpg"/><Relationship Id="rId6" Type="http://schemas.openxmlformats.org/officeDocument/2006/relationships/image" Target="../media/image1660.png"/><Relationship Id="rId7" Type="http://schemas.openxmlformats.org/officeDocument/2006/relationships/image" Target="../media/image1661.png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2.jpg"/><Relationship Id="rId3" Type="http://schemas.openxmlformats.org/officeDocument/2006/relationships/image" Target="../media/image1663.jpg"/><Relationship Id="rId4" Type="http://schemas.openxmlformats.org/officeDocument/2006/relationships/image" Target="../media/image1664.png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5.jpg"/><Relationship Id="rId3" Type="http://schemas.openxmlformats.org/officeDocument/2006/relationships/image" Target="../media/image1666.png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7.jpg"/><Relationship Id="rId3" Type="http://schemas.openxmlformats.org/officeDocument/2006/relationships/image" Target="../media/image1668.jpg"/><Relationship Id="rId4" Type="http://schemas.openxmlformats.org/officeDocument/2006/relationships/image" Target="../media/image1669.jpg"/><Relationship Id="rId5" Type="http://schemas.openxmlformats.org/officeDocument/2006/relationships/image" Target="../media/image1670.jpg"/><Relationship Id="rId6" Type="http://schemas.openxmlformats.org/officeDocument/2006/relationships/image" Target="../media/image1671.jpg"/><Relationship Id="rId7" Type="http://schemas.openxmlformats.org/officeDocument/2006/relationships/image" Target="../media/image1672.jpg"/><Relationship Id="rId8" Type="http://schemas.openxmlformats.org/officeDocument/2006/relationships/image" Target="../media/image1673.jpg"/><Relationship Id="rId9" Type="http://schemas.openxmlformats.org/officeDocument/2006/relationships/image" Target="../media/image1674.jpg"/><Relationship Id="rId10" Type="http://schemas.openxmlformats.org/officeDocument/2006/relationships/image" Target="../media/image1675.jpg"/><Relationship Id="rId11" Type="http://schemas.openxmlformats.org/officeDocument/2006/relationships/image" Target="../media/image1676.jpg"/><Relationship Id="rId12" Type="http://schemas.openxmlformats.org/officeDocument/2006/relationships/image" Target="../media/image1677.jpg"/><Relationship Id="rId13" Type="http://schemas.openxmlformats.org/officeDocument/2006/relationships/image" Target="../media/image1678.jpg"/><Relationship Id="rId14" Type="http://schemas.openxmlformats.org/officeDocument/2006/relationships/image" Target="../media/image1679.jpg"/><Relationship Id="rId15" Type="http://schemas.openxmlformats.org/officeDocument/2006/relationships/image" Target="../media/image1680.jpg"/><Relationship Id="rId16" Type="http://schemas.openxmlformats.org/officeDocument/2006/relationships/image" Target="../media/image1681.jpg"/><Relationship Id="rId17" Type="http://schemas.openxmlformats.org/officeDocument/2006/relationships/image" Target="../media/image1682.jpg"/><Relationship Id="rId18" Type="http://schemas.openxmlformats.org/officeDocument/2006/relationships/image" Target="../media/image1683.jpg"/><Relationship Id="rId19" Type="http://schemas.openxmlformats.org/officeDocument/2006/relationships/image" Target="../media/image1684.jpg"/><Relationship Id="rId20" Type="http://schemas.openxmlformats.org/officeDocument/2006/relationships/image" Target="../media/image1685.jpg"/><Relationship Id="rId21" Type="http://schemas.openxmlformats.org/officeDocument/2006/relationships/image" Target="../media/image1686.jpg"/><Relationship Id="rId22" Type="http://schemas.openxmlformats.org/officeDocument/2006/relationships/image" Target="../media/image1687.jpg"/><Relationship Id="rId23" Type="http://schemas.openxmlformats.org/officeDocument/2006/relationships/image" Target="../media/image1688.jpg"/><Relationship Id="rId24" Type="http://schemas.openxmlformats.org/officeDocument/2006/relationships/image" Target="../media/image1689.jpg"/><Relationship Id="rId25" Type="http://schemas.openxmlformats.org/officeDocument/2006/relationships/image" Target="../media/image1690.png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1.png"/><Relationship Id="rId3" Type="http://schemas.openxmlformats.org/officeDocument/2006/relationships/image" Target="../media/image1692.png"/><Relationship Id="rId4" Type="http://schemas.openxmlformats.org/officeDocument/2006/relationships/image" Target="../media/image1693.jpg"/><Relationship Id="rId5" Type="http://schemas.openxmlformats.org/officeDocument/2006/relationships/image" Target="../media/image1694.jpg"/><Relationship Id="rId6" Type="http://schemas.openxmlformats.org/officeDocument/2006/relationships/image" Target="../media/image1695.jpg"/><Relationship Id="rId7" Type="http://schemas.openxmlformats.org/officeDocument/2006/relationships/image" Target="../media/image1696.pn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7.jpg"/><Relationship Id="rId3" Type="http://schemas.openxmlformats.org/officeDocument/2006/relationships/image" Target="../media/image1698.jpg"/><Relationship Id="rId4" Type="http://schemas.openxmlformats.org/officeDocument/2006/relationships/image" Target="../media/image1699.jpg"/><Relationship Id="rId5" Type="http://schemas.openxmlformats.org/officeDocument/2006/relationships/image" Target="../media/image1700.png"/><Relationship Id="rId6" Type="http://schemas.openxmlformats.org/officeDocument/2006/relationships/image" Target="../media/image1701.pn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2.png"/><Relationship Id="rId3" Type="http://schemas.openxmlformats.org/officeDocument/2006/relationships/image" Target="../media/image1703.png"/><Relationship Id="rId4" Type="http://schemas.openxmlformats.org/officeDocument/2006/relationships/image" Target="../media/image1704.jpg"/><Relationship Id="rId5" Type="http://schemas.openxmlformats.org/officeDocument/2006/relationships/image" Target="../media/image1705.jpg"/><Relationship Id="rId6" Type="http://schemas.openxmlformats.org/officeDocument/2006/relationships/image" Target="../media/image1706.jpg"/><Relationship Id="rId7" Type="http://schemas.openxmlformats.org/officeDocument/2006/relationships/image" Target="../media/image1707.jpg"/><Relationship Id="rId8" Type="http://schemas.openxmlformats.org/officeDocument/2006/relationships/image" Target="../media/image1708.jpg"/><Relationship Id="rId9" Type="http://schemas.openxmlformats.org/officeDocument/2006/relationships/image" Target="../media/image1709.jpg"/><Relationship Id="rId10" Type="http://schemas.openxmlformats.org/officeDocument/2006/relationships/image" Target="../media/image1710.jpg"/><Relationship Id="rId11" Type="http://schemas.openxmlformats.org/officeDocument/2006/relationships/image" Target="../media/image1711.jpg"/><Relationship Id="rId12" Type="http://schemas.openxmlformats.org/officeDocument/2006/relationships/image" Target="../media/image1712.jpg"/><Relationship Id="rId13" Type="http://schemas.openxmlformats.org/officeDocument/2006/relationships/image" Target="../media/image1713.jpg"/><Relationship Id="rId14" Type="http://schemas.openxmlformats.org/officeDocument/2006/relationships/image" Target="../media/image1714.jpg"/><Relationship Id="rId15" Type="http://schemas.openxmlformats.org/officeDocument/2006/relationships/image" Target="../media/image1715.jpg"/><Relationship Id="rId16" Type="http://schemas.openxmlformats.org/officeDocument/2006/relationships/image" Target="../media/image1716.jpg"/><Relationship Id="rId17" Type="http://schemas.openxmlformats.org/officeDocument/2006/relationships/image" Target="../media/image1717.jpg"/><Relationship Id="rId18" Type="http://schemas.openxmlformats.org/officeDocument/2006/relationships/image" Target="../media/image1718.jpg"/><Relationship Id="rId19" Type="http://schemas.openxmlformats.org/officeDocument/2006/relationships/image" Target="../media/image1719.jpg"/><Relationship Id="rId20" Type="http://schemas.openxmlformats.org/officeDocument/2006/relationships/image" Target="../media/image1720.jpg"/><Relationship Id="rId21" Type="http://schemas.openxmlformats.org/officeDocument/2006/relationships/image" Target="../media/image1721.jpg"/><Relationship Id="rId22" Type="http://schemas.openxmlformats.org/officeDocument/2006/relationships/image" Target="../media/image1722.pn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3.png"/><Relationship Id="rId3" Type="http://schemas.openxmlformats.org/officeDocument/2006/relationships/image" Target="../media/image1724.png"/><Relationship Id="rId4" Type="http://schemas.openxmlformats.org/officeDocument/2006/relationships/image" Target="../media/image1725.png"/><Relationship Id="rId5" Type="http://schemas.openxmlformats.org/officeDocument/2006/relationships/image" Target="../media/image1726.png"/><Relationship Id="rId6" Type="http://schemas.openxmlformats.org/officeDocument/2006/relationships/image" Target="../media/image1727.png"/><Relationship Id="rId7" Type="http://schemas.openxmlformats.org/officeDocument/2006/relationships/image" Target="../media/image1728.png"/><Relationship Id="rId8" Type="http://schemas.openxmlformats.org/officeDocument/2006/relationships/image" Target="../media/image1729.png"/><Relationship Id="rId9" Type="http://schemas.openxmlformats.org/officeDocument/2006/relationships/image" Target="../media/image1730.png"/><Relationship Id="rId10" Type="http://schemas.openxmlformats.org/officeDocument/2006/relationships/image" Target="../media/image1731.png"/><Relationship Id="rId11" Type="http://schemas.openxmlformats.org/officeDocument/2006/relationships/image" Target="../media/image1732.png"/><Relationship Id="rId12" Type="http://schemas.openxmlformats.org/officeDocument/2006/relationships/image" Target="../media/image1733.png"/><Relationship Id="rId13" Type="http://schemas.openxmlformats.org/officeDocument/2006/relationships/image" Target="../media/image1734.png"/><Relationship Id="rId14" Type="http://schemas.openxmlformats.org/officeDocument/2006/relationships/image" Target="../media/image1735.pn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Relationship Id="rId3" Type="http://schemas.openxmlformats.org/officeDocument/2006/relationships/image" Target="../media/image160.png"/><Relationship Id="rId4" Type="http://schemas.openxmlformats.org/officeDocument/2006/relationships/image" Target="../media/image161.jpg"/><Relationship Id="rId5" Type="http://schemas.openxmlformats.org/officeDocument/2006/relationships/image" Target="../media/image162.png"/><Relationship Id="rId6" Type="http://schemas.openxmlformats.org/officeDocument/2006/relationships/image" Target="../media/image163.jpg"/><Relationship Id="rId7" Type="http://schemas.openxmlformats.org/officeDocument/2006/relationships/image" Target="../media/image164.png"/><Relationship Id="rId8" Type="http://schemas.openxmlformats.org/officeDocument/2006/relationships/image" Target="../media/image165.jpg"/><Relationship Id="rId9" Type="http://schemas.openxmlformats.org/officeDocument/2006/relationships/image" Target="../media/image166.png"/><Relationship Id="rId10" Type="http://schemas.openxmlformats.org/officeDocument/2006/relationships/image" Target="../media/image167.jpg"/><Relationship Id="rId11" Type="http://schemas.openxmlformats.org/officeDocument/2006/relationships/image" Target="../media/image168.pn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7.png"/><Relationship Id="rId3" Type="http://schemas.openxmlformats.org/officeDocument/2006/relationships/image" Target="../media/image1738.png"/><Relationship Id="rId4" Type="http://schemas.openxmlformats.org/officeDocument/2006/relationships/image" Target="../media/image1739.pn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0.png"/><Relationship Id="rId3" Type="http://schemas.openxmlformats.org/officeDocument/2006/relationships/image" Target="../media/image1741.pn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2.png"/><Relationship Id="rId3" Type="http://schemas.openxmlformats.org/officeDocument/2006/relationships/image" Target="../media/image1743.pn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4.png"/><Relationship Id="rId3" Type="http://schemas.openxmlformats.org/officeDocument/2006/relationships/image" Target="../media/image1745.png"/><Relationship Id="rId4" Type="http://schemas.openxmlformats.org/officeDocument/2006/relationships/image" Target="../media/image1746.png"/><Relationship Id="rId5" Type="http://schemas.openxmlformats.org/officeDocument/2006/relationships/image" Target="../media/image1747.png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8.png"/><Relationship Id="rId3" Type="http://schemas.openxmlformats.org/officeDocument/2006/relationships/image" Target="../media/image1749.png"/><Relationship Id="rId4" Type="http://schemas.openxmlformats.org/officeDocument/2006/relationships/image" Target="../media/image1750.png"/><Relationship Id="rId5" Type="http://schemas.openxmlformats.org/officeDocument/2006/relationships/image" Target="../media/image1751.png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2.jpg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3.png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4.png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5.png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jpg"/><Relationship Id="rId7" Type="http://schemas.openxmlformats.org/officeDocument/2006/relationships/image" Target="../media/image174.png"/><Relationship Id="rId8" Type="http://schemas.openxmlformats.org/officeDocument/2006/relationships/image" Target="../media/image175.jpg"/><Relationship Id="rId9" Type="http://schemas.openxmlformats.org/officeDocument/2006/relationships/image" Target="../media/image176.png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7.png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8.pn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9.png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0.png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1.jpg"/><Relationship Id="rId3" Type="http://schemas.openxmlformats.org/officeDocument/2006/relationships/hyperlink" Target="http://www.fairfieldchair.com/" TargetMode="External"/><Relationship Id="rId4" Type="http://schemas.openxmlformats.org/officeDocument/2006/relationships/hyperlink" Target="mailto:info@fairfieldchair.com" TargetMode="External"/><Relationship Id="rId5" Type="http://schemas.openxmlformats.org/officeDocument/2006/relationships/image" Target="../media/image1762.png"/><Relationship Id="rId6" Type="http://schemas.openxmlformats.org/officeDocument/2006/relationships/image" Target="../media/image1763.png"/><Relationship Id="rId7" Type="http://schemas.openxmlformats.org/officeDocument/2006/relationships/image" Target="../media/image1764.png"/><Relationship Id="rId8" Type="http://schemas.openxmlformats.org/officeDocument/2006/relationships/image" Target="../media/image1765.png"/><Relationship Id="rId9" Type="http://schemas.openxmlformats.org/officeDocument/2006/relationships/image" Target="../media/image1766.png"/><Relationship Id="rId10" Type="http://schemas.openxmlformats.org/officeDocument/2006/relationships/image" Target="../media/image1767.png"/><Relationship Id="rId11" Type="http://schemas.openxmlformats.org/officeDocument/2006/relationships/image" Target="../media/image176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jpg"/><Relationship Id="rId5" Type="http://schemas.openxmlformats.org/officeDocument/2006/relationships/image" Target="../media/image182.png"/><Relationship Id="rId6" Type="http://schemas.openxmlformats.org/officeDocument/2006/relationships/image" Target="../media/image183.jpg"/><Relationship Id="rId7" Type="http://schemas.openxmlformats.org/officeDocument/2006/relationships/image" Target="../media/image184.png"/><Relationship Id="rId8" Type="http://schemas.openxmlformats.org/officeDocument/2006/relationships/image" Target="../media/image185.jpg"/><Relationship Id="rId9" Type="http://schemas.openxmlformats.org/officeDocument/2006/relationships/image" Target="../media/image186.png"/><Relationship Id="rId10" Type="http://schemas.openxmlformats.org/officeDocument/2006/relationships/image" Target="../media/image18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jpg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7" Type="http://schemas.openxmlformats.org/officeDocument/2006/relationships/image" Target="../media/image194.png"/><Relationship Id="rId8" Type="http://schemas.openxmlformats.org/officeDocument/2006/relationships/image" Target="../media/image195.jpg"/><Relationship Id="rId9" Type="http://schemas.openxmlformats.org/officeDocument/2006/relationships/image" Target="../media/image196.png"/><Relationship Id="rId10" Type="http://schemas.openxmlformats.org/officeDocument/2006/relationships/image" Target="../media/image19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jpg"/><Relationship Id="rId3" Type="http://schemas.openxmlformats.org/officeDocument/2006/relationships/image" Target="../media/image199.png"/><Relationship Id="rId4" Type="http://schemas.openxmlformats.org/officeDocument/2006/relationships/image" Target="../media/image200.jp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jpg"/><Relationship Id="rId9" Type="http://schemas.openxmlformats.org/officeDocument/2006/relationships/image" Target="../media/image205.png"/><Relationship Id="rId10" Type="http://schemas.openxmlformats.org/officeDocument/2006/relationships/image" Target="../media/image206.png"/><Relationship Id="rId11" Type="http://schemas.openxmlformats.org/officeDocument/2006/relationships/image" Target="../media/image20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jpg"/><Relationship Id="rId3" Type="http://schemas.openxmlformats.org/officeDocument/2006/relationships/image" Target="../media/image209.png"/><Relationship Id="rId4" Type="http://schemas.openxmlformats.org/officeDocument/2006/relationships/image" Target="../media/image210.jpg"/><Relationship Id="rId5" Type="http://schemas.openxmlformats.org/officeDocument/2006/relationships/image" Target="../media/image211.png"/><Relationship Id="rId6" Type="http://schemas.openxmlformats.org/officeDocument/2006/relationships/image" Target="../media/image212.jpg"/><Relationship Id="rId7" Type="http://schemas.openxmlformats.org/officeDocument/2006/relationships/image" Target="../media/image213.png"/><Relationship Id="rId8" Type="http://schemas.openxmlformats.org/officeDocument/2006/relationships/image" Target="../media/image214.jpg"/><Relationship Id="rId9" Type="http://schemas.openxmlformats.org/officeDocument/2006/relationships/image" Target="../media/image215.png"/><Relationship Id="rId10" Type="http://schemas.openxmlformats.org/officeDocument/2006/relationships/image" Target="../media/image21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Relationship Id="rId3" Type="http://schemas.openxmlformats.org/officeDocument/2006/relationships/image" Target="../media/image218.png"/><Relationship Id="rId4" Type="http://schemas.openxmlformats.org/officeDocument/2006/relationships/image" Target="../media/image219.jp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8" Type="http://schemas.openxmlformats.org/officeDocument/2006/relationships/image" Target="../media/image223.png"/><Relationship Id="rId9" Type="http://schemas.openxmlformats.org/officeDocument/2006/relationships/image" Target="../media/image224.png"/><Relationship Id="rId10" Type="http://schemas.openxmlformats.org/officeDocument/2006/relationships/image" Target="../media/image225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jpg"/><Relationship Id="rId3" Type="http://schemas.openxmlformats.org/officeDocument/2006/relationships/image" Target="../media/image227.png"/><Relationship Id="rId4" Type="http://schemas.openxmlformats.org/officeDocument/2006/relationships/image" Target="../media/image228.jpg"/><Relationship Id="rId5" Type="http://schemas.openxmlformats.org/officeDocument/2006/relationships/image" Target="../media/image229.png"/><Relationship Id="rId6" Type="http://schemas.openxmlformats.org/officeDocument/2006/relationships/image" Target="../media/image230.jpg"/><Relationship Id="rId7" Type="http://schemas.openxmlformats.org/officeDocument/2006/relationships/image" Target="../media/image231.png"/><Relationship Id="rId8" Type="http://schemas.openxmlformats.org/officeDocument/2006/relationships/image" Target="../media/image232.jpg"/><Relationship Id="rId9" Type="http://schemas.openxmlformats.org/officeDocument/2006/relationships/image" Target="../media/image233.png"/><Relationship Id="rId10" Type="http://schemas.openxmlformats.org/officeDocument/2006/relationships/image" Target="../media/image234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jpg"/><Relationship Id="rId3" Type="http://schemas.openxmlformats.org/officeDocument/2006/relationships/image" Target="../media/image236.png"/><Relationship Id="rId4" Type="http://schemas.openxmlformats.org/officeDocument/2006/relationships/image" Target="../media/image237.jp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4.jpg"/><Relationship Id="rId3" Type="http://schemas.openxmlformats.org/officeDocument/2006/relationships/image" Target="../media/image245.png"/><Relationship Id="rId4" Type="http://schemas.openxmlformats.org/officeDocument/2006/relationships/image" Target="../media/image246.jpg"/><Relationship Id="rId5" Type="http://schemas.openxmlformats.org/officeDocument/2006/relationships/image" Target="../media/image247.png"/><Relationship Id="rId6" Type="http://schemas.openxmlformats.org/officeDocument/2006/relationships/image" Target="../media/image248.jpg"/><Relationship Id="rId7" Type="http://schemas.openxmlformats.org/officeDocument/2006/relationships/image" Target="../media/image249.png"/><Relationship Id="rId8" Type="http://schemas.openxmlformats.org/officeDocument/2006/relationships/image" Target="../media/image250.jpg"/><Relationship Id="rId9" Type="http://schemas.openxmlformats.org/officeDocument/2006/relationships/image" Target="../media/image251.png"/><Relationship Id="rId10" Type="http://schemas.openxmlformats.org/officeDocument/2006/relationships/image" Target="../media/image25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3.jpg"/><Relationship Id="rId3" Type="http://schemas.openxmlformats.org/officeDocument/2006/relationships/image" Target="../media/image254.png"/><Relationship Id="rId4" Type="http://schemas.openxmlformats.org/officeDocument/2006/relationships/image" Target="../media/image25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jpg"/><Relationship Id="rId3" Type="http://schemas.openxmlformats.org/officeDocument/2006/relationships/image" Target="../media/image259.png"/><Relationship Id="rId4" Type="http://schemas.openxmlformats.org/officeDocument/2006/relationships/image" Target="../media/image260.jpg"/><Relationship Id="rId5" Type="http://schemas.openxmlformats.org/officeDocument/2006/relationships/image" Target="../media/image261.png"/><Relationship Id="rId6" Type="http://schemas.openxmlformats.org/officeDocument/2006/relationships/image" Target="../media/image262.jpg"/><Relationship Id="rId7" Type="http://schemas.openxmlformats.org/officeDocument/2006/relationships/image" Target="../media/image263.png"/><Relationship Id="rId8" Type="http://schemas.openxmlformats.org/officeDocument/2006/relationships/image" Target="../media/image264.jpg"/><Relationship Id="rId9" Type="http://schemas.openxmlformats.org/officeDocument/2006/relationships/image" Target="../media/image265.png"/><Relationship Id="rId10" Type="http://schemas.openxmlformats.org/officeDocument/2006/relationships/image" Target="../media/image266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7.jpg"/><Relationship Id="rId3" Type="http://schemas.openxmlformats.org/officeDocument/2006/relationships/image" Target="../media/image268.png"/><Relationship Id="rId4" Type="http://schemas.openxmlformats.org/officeDocument/2006/relationships/image" Target="../media/image269.jpg"/><Relationship Id="rId5" Type="http://schemas.openxmlformats.org/officeDocument/2006/relationships/image" Target="../media/image270.png"/><Relationship Id="rId6" Type="http://schemas.openxmlformats.org/officeDocument/2006/relationships/image" Target="../media/image271.jpg"/><Relationship Id="rId7" Type="http://schemas.openxmlformats.org/officeDocument/2006/relationships/image" Target="../media/image272.png"/><Relationship Id="rId8" Type="http://schemas.openxmlformats.org/officeDocument/2006/relationships/image" Target="../media/image273.png"/><Relationship Id="rId9" Type="http://schemas.openxmlformats.org/officeDocument/2006/relationships/image" Target="../media/image274.jpg"/><Relationship Id="rId10" Type="http://schemas.openxmlformats.org/officeDocument/2006/relationships/image" Target="../media/image275.png"/><Relationship Id="rId11" Type="http://schemas.openxmlformats.org/officeDocument/2006/relationships/image" Target="../media/image27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7.png"/><Relationship Id="rId3" Type="http://schemas.openxmlformats.org/officeDocument/2006/relationships/image" Target="../media/image278.png"/><Relationship Id="rId4" Type="http://schemas.openxmlformats.org/officeDocument/2006/relationships/image" Target="../media/image279.jpg"/><Relationship Id="rId5" Type="http://schemas.openxmlformats.org/officeDocument/2006/relationships/image" Target="../media/image280.png"/><Relationship Id="rId6" Type="http://schemas.openxmlformats.org/officeDocument/2006/relationships/image" Target="../media/image281.jpg"/><Relationship Id="rId7" Type="http://schemas.openxmlformats.org/officeDocument/2006/relationships/image" Target="../media/image282.png"/><Relationship Id="rId8" Type="http://schemas.openxmlformats.org/officeDocument/2006/relationships/image" Target="../media/image283.jpg"/><Relationship Id="rId9" Type="http://schemas.openxmlformats.org/officeDocument/2006/relationships/image" Target="../media/image284.png"/><Relationship Id="rId10" Type="http://schemas.openxmlformats.org/officeDocument/2006/relationships/image" Target="../media/image285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6.jpg"/><Relationship Id="rId3" Type="http://schemas.openxmlformats.org/officeDocument/2006/relationships/image" Target="../media/image287.png"/><Relationship Id="rId4" Type="http://schemas.openxmlformats.org/officeDocument/2006/relationships/image" Target="../media/image288.png"/><Relationship Id="rId5" Type="http://schemas.openxmlformats.org/officeDocument/2006/relationships/image" Target="../media/image289.png"/><Relationship Id="rId6" Type="http://schemas.openxmlformats.org/officeDocument/2006/relationships/image" Target="../media/image290.png"/><Relationship Id="rId7" Type="http://schemas.openxmlformats.org/officeDocument/2006/relationships/image" Target="../media/image291.png"/><Relationship Id="rId8" Type="http://schemas.openxmlformats.org/officeDocument/2006/relationships/image" Target="../media/image292.jpg"/><Relationship Id="rId9" Type="http://schemas.openxmlformats.org/officeDocument/2006/relationships/image" Target="../media/image293.png"/><Relationship Id="rId10" Type="http://schemas.openxmlformats.org/officeDocument/2006/relationships/image" Target="../media/image294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5.jpg"/><Relationship Id="rId3" Type="http://schemas.openxmlformats.org/officeDocument/2006/relationships/image" Target="../media/image296.png"/><Relationship Id="rId4" Type="http://schemas.openxmlformats.org/officeDocument/2006/relationships/image" Target="../media/image297.jpg"/><Relationship Id="rId5" Type="http://schemas.openxmlformats.org/officeDocument/2006/relationships/image" Target="../media/image298.png"/><Relationship Id="rId6" Type="http://schemas.openxmlformats.org/officeDocument/2006/relationships/image" Target="../media/image299.jpg"/><Relationship Id="rId7" Type="http://schemas.openxmlformats.org/officeDocument/2006/relationships/image" Target="../media/image300.png"/><Relationship Id="rId8" Type="http://schemas.openxmlformats.org/officeDocument/2006/relationships/image" Target="../media/image301.jpg"/><Relationship Id="rId9" Type="http://schemas.openxmlformats.org/officeDocument/2006/relationships/image" Target="../media/image302.png"/><Relationship Id="rId10" Type="http://schemas.openxmlformats.org/officeDocument/2006/relationships/image" Target="../media/image303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4.jpg"/><Relationship Id="rId3" Type="http://schemas.openxmlformats.org/officeDocument/2006/relationships/image" Target="../media/image305.png"/><Relationship Id="rId4" Type="http://schemas.openxmlformats.org/officeDocument/2006/relationships/image" Target="../media/image306.jp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7" Type="http://schemas.openxmlformats.org/officeDocument/2006/relationships/image" Target="../media/image309.png"/><Relationship Id="rId8" Type="http://schemas.openxmlformats.org/officeDocument/2006/relationships/image" Target="../media/image310.jpg"/><Relationship Id="rId9" Type="http://schemas.openxmlformats.org/officeDocument/2006/relationships/image" Target="../media/image311.png"/><Relationship Id="rId10" Type="http://schemas.openxmlformats.org/officeDocument/2006/relationships/image" Target="../media/image312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jpg"/><Relationship Id="rId3" Type="http://schemas.openxmlformats.org/officeDocument/2006/relationships/image" Target="../media/image314.jpg"/><Relationship Id="rId4" Type="http://schemas.openxmlformats.org/officeDocument/2006/relationships/image" Target="../media/image315.png"/><Relationship Id="rId5" Type="http://schemas.openxmlformats.org/officeDocument/2006/relationships/image" Target="../media/image316.jpg"/><Relationship Id="rId6" Type="http://schemas.openxmlformats.org/officeDocument/2006/relationships/image" Target="../media/image317.png"/><Relationship Id="rId7" Type="http://schemas.openxmlformats.org/officeDocument/2006/relationships/image" Target="../media/image318.png"/><Relationship Id="rId8" Type="http://schemas.openxmlformats.org/officeDocument/2006/relationships/image" Target="../media/image319.png"/><Relationship Id="rId9" Type="http://schemas.openxmlformats.org/officeDocument/2006/relationships/image" Target="../media/image320.png"/><Relationship Id="rId10" Type="http://schemas.openxmlformats.org/officeDocument/2006/relationships/image" Target="../media/image321.jpg"/><Relationship Id="rId11" Type="http://schemas.openxmlformats.org/officeDocument/2006/relationships/image" Target="../media/image322.png"/><Relationship Id="rId12" Type="http://schemas.openxmlformats.org/officeDocument/2006/relationships/image" Target="../media/image323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4.jpg"/><Relationship Id="rId3" Type="http://schemas.openxmlformats.org/officeDocument/2006/relationships/image" Target="../media/image325.png"/><Relationship Id="rId4" Type="http://schemas.openxmlformats.org/officeDocument/2006/relationships/image" Target="../media/image326.jpg"/><Relationship Id="rId5" Type="http://schemas.openxmlformats.org/officeDocument/2006/relationships/image" Target="../media/image327.png"/><Relationship Id="rId6" Type="http://schemas.openxmlformats.org/officeDocument/2006/relationships/image" Target="../media/image328.png"/><Relationship Id="rId7" Type="http://schemas.openxmlformats.org/officeDocument/2006/relationships/image" Target="../media/image329.png"/><Relationship Id="rId8" Type="http://schemas.openxmlformats.org/officeDocument/2006/relationships/image" Target="../media/image330.jpg"/><Relationship Id="rId9" Type="http://schemas.openxmlformats.org/officeDocument/2006/relationships/image" Target="../media/image331.png"/><Relationship Id="rId10" Type="http://schemas.openxmlformats.org/officeDocument/2006/relationships/image" Target="../media/image332.png"/><Relationship Id="rId11" Type="http://schemas.openxmlformats.org/officeDocument/2006/relationships/image" Target="../media/image333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4.pn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Relationship Id="rId6" Type="http://schemas.openxmlformats.org/officeDocument/2006/relationships/image" Target="../media/image338.png"/><Relationship Id="rId7" Type="http://schemas.openxmlformats.org/officeDocument/2006/relationships/image" Target="../media/image339.png"/><Relationship Id="rId8" Type="http://schemas.openxmlformats.org/officeDocument/2006/relationships/image" Target="../media/image340.png"/><Relationship Id="rId9" Type="http://schemas.openxmlformats.org/officeDocument/2006/relationships/image" Target="../media/image341.png"/><Relationship Id="rId10" Type="http://schemas.openxmlformats.org/officeDocument/2006/relationships/image" Target="../media/image342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3.jpg"/><Relationship Id="rId3" Type="http://schemas.openxmlformats.org/officeDocument/2006/relationships/image" Target="../media/image344.png"/><Relationship Id="rId4" Type="http://schemas.openxmlformats.org/officeDocument/2006/relationships/image" Target="../media/image345.jpg"/><Relationship Id="rId5" Type="http://schemas.openxmlformats.org/officeDocument/2006/relationships/image" Target="../media/image346.png"/><Relationship Id="rId6" Type="http://schemas.openxmlformats.org/officeDocument/2006/relationships/image" Target="../media/image347.png"/><Relationship Id="rId7" Type="http://schemas.openxmlformats.org/officeDocument/2006/relationships/image" Target="../media/image348.png"/><Relationship Id="rId8" Type="http://schemas.openxmlformats.org/officeDocument/2006/relationships/image" Target="../media/image349.jpg"/><Relationship Id="rId9" Type="http://schemas.openxmlformats.org/officeDocument/2006/relationships/image" Target="../media/image350.png"/><Relationship Id="rId10" Type="http://schemas.openxmlformats.org/officeDocument/2006/relationships/image" Target="../media/image351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2.jpg"/><Relationship Id="rId3" Type="http://schemas.openxmlformats.org/officeDocument/2006/relationships/image" Target="../media/image353.png"/><Relationship Id="rId4" Type="http://schemas.openxmlformats.org/officeDocument/2006/relationships/image" Target="../media/image354.jpg"/><Relationship Id="rId5" Type="http://schemas.openxmlformats.org/officeDocument/2006/relationships/image" Target="../media/image355.png"/><Relationship Id="rId6" Type="http://schemas.openxmlformats.org/officeDocument/2006/relationships/image" Target="../media/image356.jpg"/><Relationship Id="rId7" Type="http://schemas.openxmlformats.org/officeDocument/2006/relationships/image" Target="../media/image357.png"/><Relationship Id="rId8" Type="http://schemas.openxmlformats.org/officeDocument/2006/relationships/image" Target="../media/image358.png"/><Relationship Id="rId9" Type="http://schemas.openxmlformats.org/officeDocument/2006/relationships/image" Target="../media/image359.png"/><Relationship Id="rId10" Type="http://schemas.openxmlformats.org/officeDocument/2006/relationships/image" Target="../media/image360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1.jpg"/><Relationship Id="rId3" Type="http://schemas.openxmlformats.org/officeDocument/2006/relationships/image" Target="../media/image362.png"/><Relationship Id="rId4" Type="http://schemas.openxmlformats.org/officeDocument/2006/relationships/image" Target="../media/image363.png"/><Relationship Id="rId5" Type="http://schemas.openxmlformats.org/officeDocument/2006/relationships/image" Target="../media/image364.png"/><Relationship Id="rId6" Type="http://schemas.openxmlformats.org/officeDocument/2006/relationships/image" Target="../media/image365.jpg"/><Relationship Id="rId7" Type="http://schemas.openxmlformats.org/officeDocument/2006/relationships/image" Target="../media/image366.png"/><Relationship Id="rId8" Type="http://schemas.openxmlformats.org/officeDocument/2006/relationships/image" Target="../media/image367.png"/><Relationship Id="rId9" Type="http://schemas.openxmlformats.org/officeDocument/2006/relationships/image" Target="../media/image368.png"/><Relationship Id="rId10" Type="http://schemas.openxmlformats.org/officeDocument/2006/relationships/image" Target="../media/image36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0.png"/><Relationship Id="rId3" Type="http://schemas.openxmlformats.org/officeDocument/2006/relationships/image" Target="../media/image371.png"/><Relationship Id="rId4" Type="http://schemas.openxmlformats.org/officeDocument/2006/relationships/image" Target="../media/image372.jpg"/><Relationship Id="rId5" Type="http://schemas.openxmlformats.org/officeDocument/2006/relationships/image" Target="../media/image373.png"/><Relationship Id="rId6" Type="http://schemas.openxmlformats.org/officeDocument/2006/relationships/image" Target="../media/image374.jpg"/><Relationship Id="rId7" Type="http://schemas.openxmlformats.org/officeDocument/2006/relationships/image" Target="../media/image375.png"/><Relationship Id="rId8" Type="http://schemas.openxmlformats.org/officeDocument/2006/relationships/image" Target="../media/image376.jpg"/><Relationship Id="rId9" Type="http://schemas.openxmlformats.org/officeDocument/2006/relationships/image" Target="../media/image377.png"/><Relationship Id="rId10" Type="http://schemas.openxmlformats.org/officeDocument/2006/relationships/image" Target="../media/image378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9.png"/><Relationship Id="rId3" Type="http://schemas.openxmlformats.org/officeDocument/2006/relationships/image" Target="../media/image380.png"/><Relationship Id="rId4" Type="http://schemas.openxmlformats.org/officeDocument/2006/relationships/image" Target="../media/image381.png"/><Relationship Id="rId5" Type="http://schemas.openxmlformats.org/officeDocument/2006/relationships/image" Target="../media/image382.png"/><Relationship Id="rId6" Type="http://schemas.openxmlformats.org/officeDocument/2006/relationships/image" Target="../media/image383.jpg"/><Relationship Id="rId7" Type="http://schemas.openxmlformats.org/officeDocument/2006/relationships/image" Target="../media/image384.png"/><Relationship Id="rId8" Type="http://schemas.openxmlformats.org/officeDocument/2006/relationships/image" Target="../media/image385.jpg"/><Relationship Id="rId9" Type="http://schemas.openxmlformats.org/officeDocument/2006/relationships/image" Target="../media/image386.png"/><Relationship Id="rId10" Type="http://schemas.openxmlformats.org/officeDocument/2006/relationships/image" Target="../media/image387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8.jpg"/><Relationship Id="rId3" Type="http://schemas.openxmlformats.org/officeDocument/2006/relationships/image" Target="../media/image389.png"/><Relationship Id="rId4" Type="http://schemas.openxmlformats.org/officeDocument/2006/relationships/image" Target="../media/image390.jpg"/><Relationship Id="rId5" Type="http://schemas.openxmlformats.org/officeDocument/2006/relationships/image" Target="../media/image391.png"/><Relationship Id="rId6" Type="http://schemas.openxmlformats.org/officeDocument/2006/relationships/image" Target="../media/image392.jpg"/><Relationship Id="rId7" Type="http://schemas.openxmlformats.org/officeDocument/2006/relationships/image" Target="../media/image393.png"/><Relationship Id="rId8" Type="http://schemas.openxmlformats.org/officeDocument/2006/relationships/image" Target="../media/image394.jpg"/><Relationship Id="rId9" Type="http://schemas.openxmlformats.org/officeDocument/2006/relationships/image" Target="../media/image395.png"/><Relationship Id="rId10" Type="http://schemas.openxmlformats.org/officeDocument/2006/relationships/image" Target="../media/image396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7.jpg"/><Relationship Id="rId3" Type="http://schemas.openxmlformats.org/officeDocument/2006/relationships/image" Target="../media/image398.png"/><Relationship Id="rId4" Type="http://schemas.openxmlformats.org/officeDocument/2006/relationships/image" Target="../media/image399.jpg"/><Relationship Id="rId5" Type="http://schemas.openxmlformats.org/officeDocument/2006/relationships/image" Target="../media/image400.png"/><Relationship Id="rId6" Type="http://schemas.openxmlformats.org/officeDocument/2006/relationships/image" Target="../media/image401.jpg"/><Relationship Id="rId7" Type="http://schemas.openxmlformats.org/officeDocument/2006/relationships/image" Target="../media/image402.png"/><Relationship Id="rId8" Type="http://schemas.openxmlformats.org/officeDocument/2006/relationships/image" Target="../media/image403.jpg"/><Relationship Id="rId9" Type="http://schemas.openxmlformats.org/officeDocument/2006/relationships/image" Target="../media/image404.png"/><Relationship Id="rId10" Type="http://schemas.openxmlformats.org/officeDocument/2006/relationships/image" Target="../media/image405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6.jpg"/><Relationship Id="rId3" Type="http://schemas.openxmlformats.org/officeDocument/2006/relationships/image" Target="../media/image407.png"/><Relationship Id="rId4" Type="http://schemas.openxmlformats.org/officeDocument/2006/relationships/image" Target="../media/image408.jpg"/><Relationship Id="rId5" Type="http://schemas.openxmlformats.org/officeDocument/2006/relationships/image" Target="../media/image409.png"/><Relationship Id="rId6" Type="http://schemas.openxmlformats.org/officeDocument/2006/relationships/image" Target="../media/image410.jpg"/><Relationship Id="rId7" Type="http://schemas.openxmlformats.org/officeDocument/2006/relationships/image" Target="../media/image411.png"/><Relationship Id="rId8" Type="http://schemas.openxmlformats.org/officeDocument/2006/relationships/image" Target="../media/image412.jpg"/><Relationship Id="rId9" Type="http://schemas.openxmlformats.org/officeDocument/2006/relationships/image" Target="../media/image413.png"/><Relationship Id="rId10" Type="http://schemas.openxmlformats.org/officeDocument/2006/relationships/image" Target="../media/image414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5.jpg"/><Relationship Id="rId3" Type="http://schemas.openxmlformats.org/officeDocument/2006/relationships/image" Target="../media/image416.png"/><Relationship Id="rId4" Type="http://schemas.openxmlformats.org/officeDocument/2006/relationships/image" Target="../media/image417.jpg"/><Relationship Id="rId5" Type="http://schemas.openxmlformats.org/officeDocument/2006/relationships/image" Target="../media/image418.png"/><Relationship Id="rId6" Type="http://schemas.openxmlformats.org/officeDocument/2006/relationships/image" Target="../media/image419.png"/><Relationship Id="rId7" Type="http://schemas.openxmlformats.org/officeDocument/2006/relationships/image" Target="../media/image420.png"/><Relationship Id="rId8" Type="http://schemas.openxmlformats.org/officeDocument/2006/relationships/image" Target="../media/image421.jpg"/><Relationship Id="rId9" Type="http://schemas.openxmlformats.org/officeDocument/2006/relationships/image" Target="../media/image422.png"/><Relationship Id="rId10" Type="http://schemas.openxmlformats.org/officeDocument/2006/relationships/image" Target="../media/image423.jpg"/><Relationship Id="rId11" Type="http://schemas.openxmlformats.org/officeDocument/2006/relationships/image" Target="../media/image42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Relationship Id="rId4" Type="http://schemas.openxmlformats.org/officeDocument/2006/relationships/image" Target="../media/image427.jpg"/><Relationship Id="rId5" Type="http://schemas.openxmlformats.org/officeDocument/2006/relationships/image" Target="../media/image428.png"/><Relationship Id="rId6" Type="http://schemas.openxmlformats.org/officeDocument/2006/relationships/image" Target="../media/image429.jpg"/><Relationship Id="rId7" Type="http://schemas.openxmlformats.org/officeDocument/2006/relationships/image" Target="../media/image430.png"/><Relationship Id="rId8" Type="http://schemas.openxmlformats.org/officeDocument/2006/relationships/image" Target="../media/image431.jpg"/><Relationship Id="rId9" Type="http://schemas.openxmlformats.org/officeDocument/2006/relationships/image" Target="../media/image432.png"/><Relationship Id="rId10" Type="http://schemas.openxmlformats.org/officeDocument/2006/relationships/image" Target="../media/image433.png"/><Relationship Id="rId11" Type="http://schemas.openxmlformats.org/officeDocument/2006/relationships/image" Target="../media/image434.png"/><Relationship Id="rId12" Type="http://schemas.openxmlformats.org/officeDocument/2006/relationships/image" Target="../media/image43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6.jpg"/><Relationship Id="rId3" Type="http://schemas.openxmlformats.org/officeDocument/2006/relationships/image" Target="../media/image437.png"/><Relationship Id="rId4" Type="http://schemas.openxmlformats.org/officeDocument/2006/relationships/image" Target="../media/image438.jpg"/><Relationship Id="rId5" Type="http://schemas.openxmlformats.org/officeDocument/2006/relationships/image" Target="../media/image439.png"/><Relationship Id="rId6" Type="http://schemas.openxmlformats.org/officeDocument/2006/relationships/image" Target="../media/image440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1.jpg"/><Relationship Id="rId3" Type="http://schemas.openxmlformats.org/officeDocument/2006/relationships/image" Target="../media/image442.png"/><Relationship Id="rId4" Type="http://schemas.openxmlformats.org/officeDocument/2006/relationships/image" Target="../media/image443.jpg"/><Relationship Id="rId5" Type="http://schemas.openxmlformats.org/officeDocument/2006/relationships/image" Target="../media/image444.png"/><Relationship Id="rId6" Type="http://schemas.openxmlformats.org/officeDocument/2006/relationships/image" Target="../media/image445.png"/><Relationship Id="rId7" Type="http://schemas.openxmlformats.org/officeDocument/2006/relationships/image" Target="../media/image446.png"/><Relationship Id="rId8" Type="http://schemas.openxmlformats.org/officeDocument/2006/relationships/image" Target="../media/image447.png"/><Relationship Id="rId9" Type="http://schemas.openxmlformats.org/officeDocument/2006/relationships/image" Target="../media/image448.png"/><Relationship Id="rId10" Type="http://schemas.openxmlformats.org/officeDocument/2006/relationships/image" Target="../media/image449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0.png"/><Relationship Id="rId3" Type="http://schemas.openxmlformats.org/officeDocument/2006/relationships/image" Target="../media/image451.png"/><Relationship Id="rId4" Type="http://schemas.openxmlformats.org/officeDocument/2006/relationships/image" Target="../media/image452.jpg"/><Relationship Id="rId5" Type="http://schemas.openxmlformats.org/officeDocument/2006/relationships/image" Target="../media/image453.png"/><Relationship Id="rId6" Type="http://schemas.openxmlformats.org/officeDocument/2006/relationships/image" Target="../media/image454.jpg"/><Relationship Id="rId7" Type="http://schemas.openxmlformats.org/officeDocument/2006/relationships/image" Target="../media/image455.png"/><Relationship Id="rId8" Type="http://schemas.openxmlformats.org/officeDocument/2006/relationships/image" Target="../media/image456.jpg"/><Relationship Id="rId9" Type="http://schemas.openxmlformats.org/officeDocument/2006/relationships/image" Target="../media/image457.png"/><Relationship Id="rId10" Type="http://schemas.openxmlformats.org/officeDocument/2006/relationships/image" Target="../media/image45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9.png"/><Relationship Id="rId3" Type="http://schemas.openxmlformats.org/officeDocument/2006/relationships/image" Target="../media/image460.png"/><Relationship Id="rId4" Type="http://schemas.openxmlformats.org/officeDocument/2006/relationships/image" Target="../media/image461.png"/><Relationship Id="rId5" Type="http://schemas.openxmlformats.org/officeDocument/2006/relationships/image" Target="../media/image462.png"/><Relationship Id="rId6" Type="http://schemas.openxmlformats.org/officeDocument/2006/relationships/image" Target="../media/image463.png"/><Relationship Id="rId7" Type="http://schemas.openxmlformats.org/officeDocument/2006/relationships/image" Target="../media/image464.png"/><Relationship Id="rId8" Type="http://schemas.openxmlformats.org/officeDocument/2006/relationships/image" Target="../media/image465.jpg"/><Relationship Id="rId9" Type="http://schemas.openxmlformats.org/officeDocument/2006/relationships/image" Target="../media/image466.png"/><Relationship Id="rId10" Type="http://schemas.openxmlformats.org/officeDocument/2006/relationships/image" Target="../media/image467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8.jpg"/><Relationship Id="rId3" Type="http://schemas.openxmlformats.org/officeDocument/2006/relationships/image" Target="../media/image469.png"/><Relationship Id="rId4" Type="http://schemas.openxmlformats.org/officeDocument/2006/relationships/image" Target="../media/image470.jpg"/><Relationship Id="rId5" Type="http://schemas.openxmlformats.org/officeDocument/2006/relationships/image" Target="../media/image471.png"/><Relationship Id="rId6" Type="http://schemas.openxmlformats.org/officeDocument/2006/relationships/image" Target="../media/image472.jpg"/><Relationship Id="rId7" Type="http://schemas.openxmlformats.org/officeDocument/2006/relationships/image" Target="../media/image473.png"/><Relationship Id="rId8" Type="http://schemas.openxmlformats.org/officeDocument/2006/relationships/image" Target="../media/image474.png"/><Relationship Id="rId9" Type="http://schemas.openxmlformats.org/officeDocument/2006/relationships/image" Target="../media/image475.png"/><Relationship Id="rId10" Type="http://schemas.openxmlformats.org/officeDocument/2006/relationships/image" Target="../media/image476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7.jpg"/><Relationship Id="rId3" Type="http://schemas.openxmlformats.org/officeDocument/2006/relationships/image" Target="../media/image478.png"/><Relationship Id="rId4" Type="http://schemas.openxmlformats.org/officeDocument/2006/relationships/image" Target="../media/image479.jpg"/><Relationship Id="rId5" Type="http://schemas.openxmlformats.org/officeDocument/2006/relationships/image" Target="../media/image480.png"/><Relationship Id="rId6" Type="http://schemas.openxmlformats.org/officeDocument/2006/relationships/image" Target="../media/image481.jpg"/><Relationship Id="rId7" Type="http://schemas.openxmlformats.org/officeDocument/2006/relationships/image" Target="../media/image482.png"/><Relationship Id="rId8" Type="http://schemas.openxmlformats.org/officeDocument/2006/relationships/image" Target="../media/image483.jpg"/><Relationship Id="rId9" Type="http://schemas.openxmlformats.org/officeDocument/2006/relationships/image" Target="../media/image484.png"/><Relationship Id="rId10" Type="http://schemas.openxmlformats.org/officeDocument/2006/relationships/image" Target="../media/image485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6.png"/><Relationship Id="rId3" Type="http://schemas.openxmlformats.org/officeDocument/2006/relationships/image" Target="../media/image487.png"/><Relationship Id="rId4" Type="http://schemas.openxmlformats.org/officeDocument/2006/relationships/image" Target="../media/image488.png"/><Relationship Id="rId5" Type="http://schemas.openxmlformats.org/officeDocument/2006/relationships/image" Target="../media/image489.png"/><Relationship Id="rId6" Type="http://schemas.openxmlformats.org/officeDocument/2006/relationships/image" Target="../media/image490.jpg"/><Relationship Id="rId7" Type="http://schemas.openxmlformats.org/officeDocument/2006/relationships/image" Target="../media/image491.png"/><Relationship Id="rId8" Type="http://schemas.openxmlformats.org/officeDocument/2006/relationships/image" Target="../media/image492.jpg"/><Relationship Id="rId9" Type="http://schemas.openxmlformats.org/officeDocument/2006/relationships/image" Target="../media/image493.png"/><Relationship Id="rId10" Type="http://schemas.openxmlformats.org/officeDocument/2006/relationships/image" Target="../media/image494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5.jpg"/><Relationship Id="rId3" Type="http://schemas.openxmlformats.org/officeDocument/2006/relationships/image" Target="../media/image496.png"/><Relationship Id="rId4" Type="http://schemas.openxmlformats.org/officeDocument/2006/relationships/image" Target="../media/image497.jpg"/><Relationship Id="rId5" Type="http://schemas.openxmlformats.org/officeDocument/2006/relationships/image" Target="../media/image498.png"/><Relationship Id="rId6" Type="http://schemas.openxmlformats.org/officeDocument/2006/relationships/image" Target="../media/image499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0.png"/><Relationship Id="rId3" Type="http://schemas.openxmlformats.org/officeDocument/2006/relationships/image" Target="../media/image501.jpg"/><Relationship Id="rId4" Type="http://schemas.openxmlformats.org/officeDocument/2006/relationships/image" Target="../media/image502.png"/><Relationship Id="rId5" Type="http://schemas.openxmlformats.org/officeDocument/2006/relationships/image" Target="../media/image503.png"/><Relationship Id="rId6" Type="http://schemas.openxmlformats.org/officeDocument/2006/relationships/image" Target="../media/image504.png"/><Relationship Id="rId7" Type="http://schemas.openxmlformats.org/officeDocument/2006/relationships/image" Target="../media/image505.png"/><Relationship Id="rId8" Type="http://schemas.openxmlformats.org/officeDocument/2006/relationships/image" Target="../media/image506.png"/><Relationship Id="rId9" Type="http://schemas.openxmlformats.org/officeDocument/2006/relationships/image" Target="../media/image507.png"/><Relationship Id="rId10" Type="http://schemas.openxmlformats.org/officeDocument/2006/relationships/image" Target="../media/image508.png"/><Relationship Id="rId11" Type="http://schemas.openxmlformats.org/officeDocument/2006/relationships/image" Target="../media/image509.png"/><Relationship Id="rId12" Type="http://schemas.openxmlformats.org/officeDocument/2006/relationships/image" Target="../media/image510.png"/><Relationship Id="rId13" Type="http://schemas.openxmlformats.org/officeDocument/2006/relationships/image" Target="../media/image511.png"/><Relationship Id="rId14" Type="http://schemas.openxmlformats.org/officeDocument/2006/relationships/image" Target="../media/image512.png"/><Relationship Id="rId15" Type="http://schemas.openxmlformats.org/officeDocument/2006/relationships/image" Target="../media/image513.png"/><Relationship Id="rId16" Type="http://schemas.openxmlformats.org/officeDocument/2006/relationships/image" Target="../media/image514.png"/><Relationship Id="rId17" Type="http://schemas.openxmlformats.org/officeDocument/2006/relationships/image" Target="../media/image515.jpg"/><Relationship Id="rId18" Type="http://schemas.openxmlformats.org/officeDocument/2006/relationships/image" Target="../media/image516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7.png"/><Relationship Id="rId3" Type="http://schemas.openxmlformats.org/officeDocument/2006/relationships/image" Target="../media/image518.png"/><Relationship Id="rId4" Type="http://schemas.openxmlformats.org/officeDocument/2006/relationships/image" Target="../media/image519.png"/><Relationship Id="rId5" Type="http://schemas.openxmlformats.org/officeDocument/2006/relationships/image" Target="../media/image520.png"/><Relationship Id="rId6" Type="http://schemas.openxmlformats.org/officeDocument/2006/relationships/image" Target="../media/image521.png"/><Relationship Id="rId7" Type="http://schemas.openxmlformats.org/officeDocument/2006/relationships/image" Target="../media/image522.png"/><Relationship Id="rId8" Type="http://schemas.openxmlformats.org/officeDocument/2006/relationships/image" Target="../media/image523.jpg"/><Relationship Id="rId9" Type="http://schemas.openxmlformats.org/officeDocument/2006/relationships/image" Target="../media/image524.png"/><Relationship Id="rId10" Type="http://schemas.openxmlformats.org/officeDocument/2006/relationships/image" Target="../media/image525.png"/><Relationship Id="rId11" Type="http://schemas.openxmlformats.org/officeDocument/2006/relationships/image" Target="../media/image526.png"/><Relationship Id="rId12" Type="http://schemas.openxmlformats.org/officeDocument/2006/relationships/image" Target="../media/image527.png"/><Relationship Id="rId13" Type="http://schemas.openxmlformats.org/officeDocument/2006/relationships/image" Target="../media/image528.png"/><Relationship Id="rId14" Type="http://schemas.openxmlformats.org/officeDocument/2006/relationships/image" Target="../media/image529.png"/><Relationship Id="rId15" Type="http://schemas.openxmlformats.org/officeDocument/2006/relationships/image" Target="../media/image530.png"/><Relationship Id="rId16" Type="http://schemas.openxmlformats.org/officeDocument/2006/relationships/image" Target="../media/image531.png"/><Relationship Id="rId17" Type="http://schemas.openxmlformats.org/officeDocument/2006/relationships/image" Target="../media/image532.png"/><Relationship Id="rId18" Type="http://schemas.openxmlformats.org/officeDocument/2006/relationships/image" Target="../media/image533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4.jpg"/><Relationship Id="rId3" Type="http://schemas.openxmlformats.org/officeDocument/2006/relationships/image" Target="../media/image535.png"/><Relationship Id="rId4" Type="http://schemas.openxmlformats.org/officeDocument/2006/relationships/image" Target="../media/image536.png"/><Relationship Id="rId5" Type="http://schemas.openxmlformats.org/officeDocument/2006/relationships/image" Target="../media/image537.png"/><Relationship Id="rId6" Type="http://schemas.openxmlformats.org/officeDocument/2006/relationships/image" Target="../media/image538.png"/><Relationship Id="rId7" Type="http://schemas.openxmlformats.org/officeDocument/2006/relationships/image" Target="../media/image539.png"/><Relationship Id="rId8" Type="http://schemas.openxmlformats.org/officeDocument/2006/relationships/image" Target="../media/image540.png"/><Relationship Id="rId9" Type="http://schemas.openxmlformats.org/officeDocument/2006/relationships/image" Target="../media/image541.png"/><Relationship Id="rId10" Type="http://schemas.openxmlformats.org/officeDocument/2006/relationships/image" Target="../media/image54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3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4.png"/><Relationship Id="rId3" Type="http://schemas.openxmlformats.org/officeDocument/2006/relationships/image" Target="../media/image545.png"/><Relationship Id="rId4" Type="http://schemas.openxmlformats.org/officeDocument/2006/relationships/image" Target="../media/image546.jpg"/><Relationship Id="rId5" Type="http://schemas.openxmlformats.org/officeDocument/2006/relationships/image" Target="../media/image547.jpg"/><Relationship Id="rId6" Type="http://schemas.openxmlformats.org/officeDocument/2006/relationships/image" Target="../media/image548.png"/><Relationship Id="rId7" Type="http://schemas.openxmlformats.org/officeDocument/2006/relationships/image" Target="../media/image549.png"/><Relationship Id="rId8" Type="http://schemas.openxmlformats.org/officeDocument/2006/relationships/image" Target="../media/image550.png"/><Relationship Id="rId9" Type="http://schemas.openxmlformats.org/officeDocument/2006/relationships/image" Target="../media/image551.jpg"/><Relationship Id="rId10" Type="http://schemas.openxmlformats.org/officeDocument/2006/relationships/image" Target="../media/image552.jpg"/><Relationship Id="rId11" Type="http://schemas.openxmlformats.org/officeDocument/2006/relationships/image" Target="../media/image553.jpg"/><Relationship Id="rId12" Type="http://schemas.openxmlformats.org/officeDocument/2006/relationships/image" Target="../media/image554.jpg"/><Relationship Id="rId13" Type="http://schemas.openxmlformats.org/officeDocument/2006/relationships/image" Target="../media/image555.png"/><Relationship Id="rId14" Type="http://schemas.openxmlformats.org/officeDocument/2006/relationships/image" Target="../media/image55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7.jpg"/><Relationship Id="rId3" Type="http://schemas.openxmlformats.org/officeDocument/2006/relationships/image" Target="../media/image558.png"/><Relationship Id="rId4" Type="http://schemas.openxmlformats.org/officeDocument/2006/relationships/image" Target="../media/image559.jpg"/><Relationship Id="rId5" Type="http://schemas.openxmlformats.org/officeDocument/2006/relationships/image" Target="../media/image560.png"/><Relationship Id="rId6" Type="http://schemas.openxmlformats.org/officeDocument/2006/relationships/image" Target="../media/image561.png"/><Relationship Id="rId7" Type="http://schemas.openxmlformats.org/officeDocument/2006/relationships/image" Target="../media/image562.png"/><Relationship Id="rId8" Type="http://schemas.openxmlformats.org/officeDocument/2006/relationships/image" Target="../media/image563.jpg"/><Relationship Id="rId9" Type="http://schemas.openxmlformats.org/officeDocument/2006/relationships/image" Target="../media/image564.png"/><Relationship Id="rId10" Type="http://schemas.openxmlformats.org/officeDocument/2006/relationships/image" Target="../media/image565.png"/><Relationship Id="rId11" Type="http://schemas.openxmlformats.org/officeDocument/2006/relationships/image" Target="../media/image566.jpg"/><Relationship Id="rId12" Type="http://schemas.openxmlformats.org/officeDocument/2006/relationships/image" Target="../media/image567.png"/><Relationship Id="rId13" Type="http://schemas.openxmlformats.org/officeDocument/2006/relationships/image" Target="../media/image568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9.jpg"/><Relationship Id="rId3" Type="http://schemas.openxmlformats.org/officeDocument/2006/relationships/image" Target="../media/image570.png"/><Relationship Id="rId4" Type="http://schemas.openxmlformats.org/officeDocument/2006/relationships/image" Target="../media/image571.jpg"/><Relationship Id="rId5" Type="http://schemas.openxmlformats.org/officeDocument/2006/relationships/image" Target="../media/image572.png"/><Relationship Id="rId6" Type="http://schemas.openxmlformats.org/officeDocument/2006/relationships/image" Target="../media/image573.jpg"/><Relationship Id="rId7" Type="http://schemas.openxmlformats.org/officeDocument/2006/relationships/image" Target="../media/image574.png"/><Relationship Id="rId8" Type="http://schemas.openxmlformats.org/officeDocument/2006/relationships/image" Target="../media/image575.jpg"/><Relationship Id="rId9" Type="http://schemas.openxmlformats.org/officeDocument/2006/relationships/image" Target="../media/image576.png"/><Relationship Id="rId10" Type="http://schemas.openxmlformats.org/officeDocument/2006/relationships/image" Target="../media/image577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8.jpg"/><Relationship Id="rId3" Type="http://schemas.openxmlformats.org/officeDocument/2006/relationships/image" Target="../media/image579.png"/><Relationship Id="rId4" Type="http://schemas.openxmlformats.org/officeDocument/2006/relationships/image" Target="../media/image580.jpg"/><Relationship Id="rId5" Type="http://schemas.openxmlformats.org/officeDocument/2006/relationships/image" Target="../media/image581.png"/><Relationship Id="rId6" Type="http://schemas.openxmlformats.org/officeDocument/2006/relationships/image" Target="../media/image582.jpg"/><Relationship Id="rId7" Type="http://schemas.openxmlformats.org/officeDocument/2006/relationships/image" Target="../media/image583.png"/><Relationship Id="rId8" Type="http://schemas.openxmlformats.org/officeDocument/2006/relationships/image" Target="../media/image584.jpg"/><Relationship Id="rId9" Type="http://schemas.openxmlformats.org/officeDocument/2006/relationships/image" Target="../media/image585.png"/><Relationship Id="rId10" Type="http://schemas.openxmlformats.org/officeDocument/2006/relationships/image" Target="../media/image586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7.png"/><Relationship Id="rId3" Type="http://schemas.openxmlformats.org/officeDocument/2006/relationships/image" Target="../media/image588.png"/><Relationship Id="rId4" Type="http://schemas.openxmlformats.org/officeDocument/2006/relationships/image" Target="../media/image589.jpg"/><Relationship Id="rId5" Type="http://schemas.openxmlformats.org/officeDocument/2006/relationships/image" Target="../media/image590.jpg"/><Relationship Id="rId6" Type="http://schemas.openxmlformats.org/officeDocument/2006/relationships/image" Target="../media/image591.png"/><Relationship Id="rId7" Type="http://schemas.openxmlformats.org/officeDocument/2006/relationships/image" Target="../media/image592.jpg"/><Relationship Id="rId8" Type="http://schemas.openxmlformats.org/officeDocument/2006/relationships/image" Target="../media/image593.png"/><Relationship Id="rId9" Type="http://schemas.openxmlformats.org/officeDocument/2006/relationships/image" Target="../media/image594.png"/><Relationship Id="rId10" Type="http://schemas.openxmlformats.org/officeDocument/2006/relationships/image" Target="../media/image595.jpg"/><Relationship Id="rId11" Type="http://schemas.openxmlformats.org/officeDocument/2006/relationships/image" Target="../media/image596.jpg"/><Relationship Id="rId12" Type="http://schemas.openxmlformats.org/officeDocument/2006/relationships/image" Target="../media/image597.jpg"/><Relationship Id="rId13" Type="http://schemas.openxmlformats.org/officeDocument/2006/relationships/image" Target="../media/image598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9.png"/><Relationship Id="rId3" Type="http://schemas.openxmlformats.org/officeDocument/2006/relationships/image" Target="../media/image600.png"/><Relationship Id="rId4" Type="http://schemas.openxmlformats.org/officeDocument/2006/relationships/image" Target="../media/image601.png"/><Relationship Id="rId5" Type="http://schemas.openxmlformats.org/officeDocument/2006/relationships/image" Target="../media/image602.jpg"/><Relationship Id="rId6" Type="http://schemas.openxmlformats.org/officeDocument/2006/relationships/image" Target="../media/image603.png"/><Relationship Id="rId7" Type="http://schemas.openxmlformats.org/officeDocument/2006/relationships/image" Target="../media/image604.jpg"/><Relationship Id="rId8" Type="http://schemas.openxmlformats.org/officeDocument/2006/relationships/image" Target="../media/image605.png"/><Relationship Id="rId9" Type="http://schemas.openxmlformats.org/officeDocument/2006/relationships/image" Target="../media/image606.jpg"/><Relationship Id="rId10" Type="http://schemas.openxmlformats.org/officeDocument/2006/relationships/image" Target="../media/image607.png"/><Relationship Id="rId11" Type="http://schemas.openxmlformats.org/officeDocument/2006/relationships/image" Target="../media/image608.jpg"/><Relationship Id="rId12" Type="http://schemas.openxmlformats.org/officeDocument/2006/relationships/image" Target="../media/image609.jpg"/><Relationship Id="rId13" Type="http://schemas.openxmlformats.org/officeDocument/2006/relationships/image" Target="../media/image610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1.jpg"/><Relationship Id="rId3" Type="http://schemas.openxmlformats.org/officeDocument/2006/relationships/image" Target="../media/image612.png"/><Relationship Id="rId4" Type="http://schemas.openxmlformats.org/officeDocument/2006/relationships/image" Target="../media/image613.png"/><Relationship Id="rId5" Type="http://schemas.openxmlformats.org/officeDocument/2006/relationships/image" Target="../media/image614.png"/><Relationship Id="rId6" Type="http://schemas.openxmlformats.org/officeDocument/2006/relationships/image" Target="../media/image615.png"/><Relationship Id="rId7" Type="http://schemas.openxmlformats.org/officeDocument/2006/relationships/image" Target="../media/image616.jpg"/><Relationship Id="rId8" Type="http://schemas.openxmlformats.org/officeDocument/2006/relationships/image" Target="../media/image617.png"/><Relationship Id="rId9" Type="http://schemas.openxmlformats.org/officeDocument/2006/relationships/image" Target="../media/image618.png"/><Relationship Id="rId10" Type="http://schemas.openxmlformats.org/officeDocument/2006/relationships/image" Target="../media/image619.png"/><Relationship Id="rId11" Type="http://schemas.openxmlformats.org/officeDocument/2006/relationships/image" Target="../media/image620.jpg"/><Relationship Id="rId12" Type="http://schemas.openxmlformats.org/officeDocument/2006/relationships/image" Target="../media/image621.jpg"/><Relationship Id="rId13" Type="http://schemas.openxmlformats.org/officeDocument/2006/relationships/image" Target="../media/image622.png"/><Relationship Id="rId14" Type="http://schemas.openxmlformats.org/officeDocument/2006/relationships/image" Target="../media/image623.jpg"/><Relationship Id="rId15" Type="http://schemas.openxmlformats.org/officeDocument/2006/relationships/image" Target="../media/image624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5.jpg"/><Relationship Id="rId3" Type="http://schemas.openxmlformats.org/officeDocument/2006/relationships/image" Target="../media/image626.png"/><Relationship Id="rId4" Type="http://schemas.openxmlformats.org/officeDocument/2006/relationships/image" Target="../media/image627.png"/><Relationship Id="rId5" Type="http://schemas.openxmlformats.org/officeDocument/2006/relationships/image" Target="../media/image628.png"/><Relationship Id="rId6" Type="http://schemas.openxmlformats.org/officeDocument/2006/relationships/image" Target="../media/image629.jpg"/><Relationship Id="rId7" Type="http://schemas.openxmlformats.org/officeDocument/2006/relationships/image" Target="../media/image630.png"/><Relationship Id="rId8" Type="http://schemas.openxmlformats.org/officeDocument/2006/relationships/image" Target="../media/image631.png"/><Relationship Id="rId9" Type="http://schemas.openxmlformats.org/officeDocument/2006/relationships/image" Target="../media/image632.png"/><Relationship Id="rId10" Type="http://schemas.openxmlformats.org/officeDocument/2006/relationships/image" Target="../media/image633.png"/><Relationship Id="rId11" Type="http://schemas.openxmlformats.org/officeDocument/2006/relationships/image" Target="../media/image634.png"/><Relationship Id="rId12" Type="http://schemas.openxmlformats.org/officeDocument/2006/relationships/image" Target="../media/image635.png"/><Relationship Id="rId13" Type="http://schemas.openxmlformats.org/officeDocument/2006/relationships/image" Target="../media/image636.jpg"/><Relationship Id="rId14" Type="http://schemas.openxmlformats.org/officeDocument/2006/relationships/image" Target="../media/image637.jpg"/><Relationship Id="rId15" Type="http://schemas.openxmlformats.org/officeDocument/2006/relationships/image" Target="../media/image638.jpg"/><Relationship Id="rId16" Type="http://schemas.openxmlformats.org/officeDocument/2006/relationships/image" Target="../media/image639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0.png"/><Relationship Id="rId3" Type="http://schemas.openxmlformats.org/officeDocument/2006/relationships/image" Target="../media/image641.jpg"/><Relationship Id="rId4" Type="http://schemas.openxmlformats.org/officeDocument/2006/relationships/image" Target="../media/image642.jpg"/><Relationship Id="rId5" Type="http://schemas.openxmlformats.org/officeDocument/2006/relationships/image" Target="../media/image643.png"/><Relationship Id="rId6" Type="http://schemas.openxmlformats.org/officeDocument/2006/relationships/image" Target="../media/image644.png"/><Relationship Id="rId7" Type="http://schemas.openxmlformats.org/officeDocument/2006/relationships/image" Target="../media/image645.png"/><Relationship Id="rId8" Type="http://schemas.openxmlformats.org/officeDocument/2006/relationships/image" Target="../media/image646.jpg"/><Relationship Id="rId9" Type="http://schemas.openxmlformats.org/officeDocument/2006/relationships/image" Target="../media/image647.png"/><Relationship Id="rId10" Type="http://schemas.openxmlformats.org/officeDocument/2006/relationships/image" Target="../media/image648.png"/><Relationship Id="rId11" Type="http://schemas.openxmlformats.org/officeDocument/2006/relationships/image" Target="../media/image649.jpg"/><Relationship Id="rId12" Type="http://schemas.openxmlformats.org/officeDocument/2006/relationships/image" Target="../media/image650.jpg"/><Relationship Id="rId13" Type="http://schemas.openxmlformats.org/officeDocument/2006/relationships/image" Target="../media/image651.jpg"/><Relationship Id="rId14" Type="http://schemas.openxmlformats.org/officeDocument/2006/relationships/image" Target="../media/image652.jpg"/><Relationship Id="rId15" Type="http://schemas.openxmlformats.org/officeDocument/2006/relationships/image" Target="../media/image653.png"/><Relationship Id="rId16" Type="http://schemas.openxmlformats.org/officeDocument/2006/relationships/image" Target="../media/image654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5.jpg"/><Relationship Id="rId3" Type="http://schemas.openxmlformats.org/officeDocument/2006/relationships/image" Target="../media/image656.png"/><Relationship Id="rId4" Type="http://schemas.openxmlformats.org/officeDocument/2006/relationships/image" Target="../media/image657.jpg"/><Relationship Id="rId5" Type="http://schemas.openxmlformats.org/officeDocument/2006/relationships/image" Target="../media/image658.png"/><Relationship Id="rId6" Type="http://schemas.openxmlformats.org/officeDocument/2006/relationships/image" Target="../media/image659.png"/><Relationship Id="rId7" Type="http://schemas.openxmlformats.org/officeDocument/2006/relationships/image" Target="../media/image660.png"/><Relationship Id="rId8" Type="http://schemas.openxmlformats.org/officeDocument/2006/relationships/image" Target="../media/image661.jpg"/><Relationship Id="rId9" Type="http://schemas.openxmlformats.org/officeDocument/2006/relationships/image" Target="../media/image662.jpg"/><Relationship Id="rId10" Type="http://schemas.openxmlformats.org/officeDocument/2006/relationships/image" Target="../media/image663.jpg"/><Relationship Id="rId11" Type="http://schemas.openxmlformats.org/officeDocument/2006/relationships/image" Target="../media/image664.png"/><Relationship Id="rId12" Type="http://schemas.openxmlformats.org/officeDocument/2006/relationships/image" Target="../media/image665.png"/><Relationship Id="rId13" Type="http://schemas.openxmlformats.org/officeDocument/2006/relationships/image" Target="../media/image666.png"/><Relationship Id="rId14" Type="http://schemas.openxmlformats.org/officeDocument/2006/relationships/image" Target="../media/image667.png"/><Relationship Id="rId15" Type="http://schemas.openxmlformats.org/officeDocument/2006/relationships/image" Target="../media/image668.jpg"/><Relationship Id="rId16" Type="http://schemas.openxmlformats.org/officeDocument/2006/relationships/image" Target="../media/image66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0.png"/><Relationship Id="rId3" Type="http://schemas.openxmlformats.org/officeDocument/2006/relationships/image" Target="../media/image671.png"/><Relationship Id="rId4" Type="http://schemas.openxmlformats.org/officeDocument/2006/relationships/image" Target="../media/image672.png"/><Relationship Id="rId5" Type="http://schemas.openxmlformats.org/officeDocument/2006/relationships/image" Target="../media/image673.png"/><Relationship Id="rId6" Type="http://schemas.openxmlformats.org/officeDocument/2006/relationships/image" Target="../media/image674.png"/><Relationship Id="rId7" Type="http://schemas.openxmlformats.org/officeDocument/2006/relationships/image" Target="../media/image675.jpg"/><Relationship Id="rId8" Type="http://schemas.openxmlformats.org/officeDocument/2006/relationships/image" Target="../media/image676.jpg"/><Relationship Id="rId9" Type="http://schemas.openxmlformats.org/officeDocument/2006/relationships/image" Target="../media/image677.png"/><Relationship Id="rId10" Type="http://schemas.openxmlformats.org/officeDocument/2006/relationships/image" Target="../media/image678.jpg"/><Relationship Id="rId11" Type="http://schemas.openxmlformats.org/officeDocument/2006/relationships/image" Target="../media/image679.png"/><Relationship Id="rId12" Type="http://schemas.openxmlformats.org/officeDocument/2006/relationships/image" Target="../media/image680.jpg"/><Relationship Id="rId13" Type="http://schemas.openxmlformats.org/officeDocument/2006/relationships/image" Target="../media/image681.jpg"/><Relationship Id="rId14" Type="http://schemas.openxmlformats.org/officeDocument/2006/relationships/image" Target="../media/image682.jpg"/><Relationship Id="rId15" Type="http://schemas.openxmlformats.org/officeDocument/2006/relationships/image" Target="../media/image683.jpg"/><Relationship Id="rId16" Type="http://schemas.openxmlformats.org/officeDocument/2006/relationships/image" Target="../media/image68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5.jpg"/><Relationship Id="rId3" Type="http://schemas.openxmlformats.org/officeDocument/2006/relationships/image" Target="../media/image686.png"/><Relationship Id="rId4" Type="http://schemas.openxmlformats.org/officeDocument/2006/relationships/image" Target="../media/image687.png"/><Relationship Id="rId5" Type="http://schemas.openxmlformats.org/officeDocument/2006/relationships/image" Target="../media/image688.png"/><Relationship Id="rId6" Type="http://schemas.openxmlformats.org/officeDocument/2006/relationships/image" Target="../media/image689.png"/><Relationship Id="rId7" Type="http://schemas.openxmlformats.org/officeDocument/2006/relationships/image" Target="../media/image690.jpg"/><Relationship Id="rId8" Type="http://schemas.openxmlformats.org/officeDocument/2006/relationships/image" Target="../media/image691.png"/><Relationship Id="rId9" Type="http://schemas.openxmlformats.org/officeDocument/2006/relationships/image" Target="../media/image692.jpg"/><Relationship Id="rId10" Type="http://schemas.openxmlformats.org/officeDocument/2006/relationships/image" Target="../media/image693.png"/><Relationship Id="rId11" Type="http://schemas.openxmlformats.org/officeDocument/2006/relationships/image" Target="../media/image694.jpg"/><Relationship Id="rId12" Type="http://schemas.openxmlformats.org/officeDocument/2006/relationships/image" Target="../media/image695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6.png"/><Relationship Id="rId3" Type="http://schemas.openxmlformats.org/officeDocument/2006/relationships/image" Target="../media/image697.png"/><Relationship Id="rId4" Type="http://schemas.openxmlformats.org/officeDocument/2006/relationships/image" Target="../media/image698.jpg"/><Relationship Id="rId5" Type="http://schemas.openxmlformats.org/officeDocument/2006/relationships/image" Target="../media/image699.jpg"/><Relationship Id="rId6" Type="http://schemas.openxmlformats.org/officeDocument/2006/relationships/image" Target="../media/image700.png"/><Relationship Id="rId7" Type="http://schemas.openxmlformats.org/officeDocument/2006/relationships/image" Target="../media/image701.jpg"/><Relationship Id="rId8" Type="http://schemas.openxmlformats.org/officeDocument/2006/relationships/image" Target="../media/image702.png"/><Relationship Id="rId9" Type="http://schemas.openxmlformats.org/officeDocument/2006/relationships/image" Target="../media/image703.png"/><Relationship Id="rId10" Type="http://schemas.openxmlformats.org/officeDocument/2006/relationships/image" Target="../media/image704.png"/><Relationship Id="rId11" Type="http://schemas.openxmlformats.org/officeDocument/2006/relationships/image" Target="../media/image705.png"/><Relationship Id="rId12" Type="http://schemas.openxmlformats.org/officeDocument/2006/relationships/image" Target="../media/image706.jpg"/><Relationship Id="rId13" Type="http://schemas.openxmlformats.org/officeDocument/2006/relationships/image" Target="../media/image707.jpg"/><Relationship Id="rId14" Type="http://schemas.openxmlformats.org/officeDocument/2006/relationships/image" Target="../media/image708.jpg"/><Relationship Id="rId15" Type="http://schemas.openxmlformats.org/officeDocument/2006/relationships/image" Target="../media/image709.jpg"/><Relationship Id="rId16" Type="http://schemas.openxmlformats.org/officeDocument/2006/relationships/image" Target="../media/image710.png"/><Relationship Id="rId17" Type="http://schemas.openxmlformats.org/officeDocument/2006/relationships/image" Target="../media/image711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2.jpg"/><Relationship Id="rId3" Type="http://schemas.openxmlformats.org/officeDocument/2006/relationships/image" Target="../media/image713.png"/><Relationship Id="rId4" Type="http://schemas.openxmlformats.org/officeDocument/2006/relationships/image" Target="../media/image714.jpg"/><Relationship Id="rId5" Type="http://schemas.openxmlformats.org/officeDocument/2006/relationships/image" Target="../media/image715.png"/><Relationship Id="rId6" Type="http://schemas.openxmlformats.org/officeDocument/2006/relationships/image" Target="../media/image716.jpg"/><Relationship Id="rId7" Type="http://schemas.openxmlformats.org/officeDocument/2006/relationships/image" Target="../media/image717.png"/><Relationship Id="rId8" Type="http://schemas.openxmlformats.org/officeDocument/2006/relationships/image" Target="../media/image718.png"/><Relationship Id="rId9" Type="http://schemas.openxmlformats.org/officeDocument/2006/relationships/image" Target="../media/image719.png"/><Relationship Id="rId10" Type="http://schemas.openxmlformats.org/officeDocument/2006/relationships/image" Target="../media/image720.png"/><Relationship Id="rId11" Type="http://schemas.openxmlformats.org/officeDocument/2006/relationships/image" Target="../media/image721.jpg"/><Relationship Id="rId12" Type="http://schemas.openxmlformats.org/officeDocument/2006/relationships/image" Target="../media/image722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3.png"/><Relationship Id="rId3" Type="http://schemas.openxmlformats.org/officeDocument/2006/relationships/image" Target="../media/image724.png"/><Relationship Id="rId4" Type="http://schemas.openxmlformats.org/officeDocument/2006/relationships/image" Target="../media/image725.png"/><Relationship Id="rId5" Type="http://schemas.openxmlformats.org/officeDocument/2006/relationships/image" Target="../media/image726.png"/><Relationship Id="rId6" Type="http://schemas.openxmlformats.org/officeDocument/2006/relationships/image" Target="../media/image727.png"/><Relationship Id="rId7" Type="http://schemas.openxmlformats.org/officeDocument/2006/relationships/image" Target="../media/image728.png"/><Relationship Id="rId8" Type="http://schemas.openxmlformats.org/officeDocument/2006/relationships/image" Target="../media/image729.png"/><Relationship Id="rId9" Type="http://schemas.openxmlformats.org/officeDocument/2006/relationships/image" Target="../media/image730.png"/><Relationship Id="rId10" Type="http://schemas.openxmlformats.org/officeDocument/2006/relationships/image" Target="../media/image731.png"/><Relationship Id="rId11" Type="http://schemas.openxmlformats.org/officeDocument/2006/relationships/image" Target="../media/image732.png"/><Relationship Id="rId12" Type="http://schemas.openxmlformats.org/officeDocument/2006/relationships/image" Target="../media/image733.png"/><Relationship Id="rId13" Type="http://schemas.openxmlformats.org/officeDocument/2006/relationships/image" Target="../media/image734.png"/><Relationship Id="rId14" Type="http://schemas.openxmlformats.org/officeDocument/2006/relationships/image" Target="../media/image735.jpg"/><Relationship Id="rId15" Type="http://schemas.openxmlformats.org/officeDocument/2006/relationships/image" Target="../media/image736.jpg"/><Relationship Id="rId16" Type="http://schemas.openxmlformats.org/officeDocument/2006/relationships/image" Target="../media/image737.jpg"/><Relationship Id="rId17" Type="http://schemas.openxmlformats.org/officeDocument/2006/relationships/image" Target="../media/image738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9.jpg"/><Relationship Id="rId3" Type="http://schemas.openxmlformats.org/officeDocument/2006/relationships/image" Target="../media/image740.jpg"/><Relationship Id="rId4" Type="http://schemas.openxmlformats.org/officeDocument/2006/relationships/image" Target="../media/image741.png"/><Relationship Id="rId5" Type="http://schemas.openxmlformats.org/officeDocument/2006/relationships/image" Target="../media/image742.png"/><Relationship Id="rId6" Type="http://schemas.openxmlformats.org/officeDocument/2006/relationships/image" Target="../media/image743.png"/><Relationship Id="rId7" Type="http://schemas.openxmlformats.org/officeDocument/2006/relationships/image" Target="../media/image744.png"/><Relationship Id="rId8" Type="http://schemas.openxmlformats.org/officeDocument/2006/relationships/image" Target="../media/image745.png"/><Relationship Id="rId9" Type="http://schemas.openxmlformats.org/officeDocument/2006/relationships/image" Target="../media/image746.png"/><Relationship Id="rId10" Type="http://schemas.openxmlformats.org/officeDocument/2006/relationships/image" Target="../media/image747.png"/><Relationship Id="rId11" Type="http://schemas.openxmlformats.org/officeDocument/2006/relationships/image" Target="../media/image748.png"/><Relationship Id="rId12" Type="http://schemas.openxmlformats.org/officeDocument/2006/relationships/image" Target="../media/image749.png"/><Relationship Id="rId13" Type="http://schemas.openxmlformats.org/officeDocument/2006/relationships/image" Target="../media/image750.jpg"/><Relationship Id="rId14" Type="http://schemas.openxmlformats.org/officeDocument/2006/relationships/image" Target="../media/image751.png"/><Relationship Id="rId15" Type="http://schemas.openxmlformats.org/officeDocument/2006/relationships/image" Target="../media/image752.jpg"/><Relationship Id="rId16" Type="http://schemas.openxmlformats.org/officeDocument/2006/relationships/image" Target="../media/image753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4.png"/><Relationship Id="rId3" Type="http://schemas.openxmlformats.org/officeDocument/2006/relationships/image" Target="../media/image755.png"/><Relationship Id="rId4" Type="http://schemas.openxmlformats.org/officeDocument/2006/relationships/image" Target="../media/image756.jpg"/><Relationship Id="rId5" Type="http://schemas.openxmlformats.org/officeDocument/2006/relationships/image" Target="../media/image757.png"/><Relationship Id="rId6" Type="http://schemas.openxmlformats.org/officeDocument/2006/relationships/image" Target="../media/image758.jpg"/><Relationship Id="rId7" Type="http://schemas.openxmlformats.org/officeDocument/2006/relationships/image" Target="../media/image759.png"/><Relationship Id="rId8" Type="http://schemas.openxmlformats.org/officeDocument/2006/relationships/image" Target="../media/image760.jpg"/><Relationship Id="rId9" Type="http://schemas.openxmlformats.org/officeDocument/2006/relationships/image" Target="../media/image761.png"/><Relationship Id="rId10" Type="http://schemas.openxmlformats.org/officeDocument/2006/relationships/image" Target="../media/image762.png"/><Relationship Id="rId11" Type="http://schemas.openxmlformats.org/officeDocument/2006/relationships/image" Target="../media/image763.jpg"/><Relationship Id="rId12" Type="http://schemas.openxmlformats.org/officeDocument/2006/relationships/image" Target="../media/image764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5.jpg"/><Relationship Id="rId3" Type="http://schemas.openxmlformats.org/officeDocument/2006/relationships/image" Target="../media/image766.png"/><Relationship Id="rId4" Type="http://schemas.openxmlformats.org/officeDocument/2006/relationships/image" Target="../media/image767.jpg"/><Relationship Id="rId5" Type="http://schemas.openxmlformats.org/officeDocument/2006/relationships/image" Target="../media/image768.png"/><Relationship Id="rId6" Type="http://schemas.openxmlformats.org/officeDocument/2006/relationships/image" Target="../media/image769.jpg"/><Relationship Id="rId7" Type="http://schemas.openxmlformats.org/officeDocument/2006/relationships/image" Target="../media/image770.png"/><Relationship Id="rId8" Type="http://schemas.openxmlformats.org/officeDocument/2006/relationships/image" Target="../media/image771.png"/><Relationship Id="rId9" Type="http://schemas.openxmlformats.org/officeDocument/2006/relationships/image" Target="../media/image772.png"/><Relationship Id="rId10" Type="http://schemas.openxmlformats.org/officeDocument/2006/relationships/image" Target="../media/image773.png"/><Relationship Id="rId11" Type="http://schemas.openxmlformats.org/officeDocument/2006/relationships/image" Target="../media/image774.jpg"/><Relationship Id="rId12" Type="http://schemas.openxmlformats.org/officeDocument/2006/relationships/image" Target="../media/image775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6.jpg"/><Relationship Id="rId3" Type="http://schemas.openxmlformats.org/officeDocument/2006/relationships/image" Target="../media/image777.png"/><Relationship Id="rId4" Type="http://schemas.openxmlformats.org/officeDocument/2006/relationships/image" Target="../media/image778.jpg"/><Relationship Id="rId5" Type="http://schemas.openxmlformats.org/officeDocument/2006/relationships/image" Target="../media/image779.png"/><Relationship Id="rId6" Type="http://schemas.openxmlformats.org/officeDocument/2006/relationships/image" Target="../media/image780.png"/><Relationship Id="rId7" Type="http://schemas.openxmlformats.org/officeDocument/2006/relationships/image" Target="../media/image781.jpg"/><Relationship Id="rId8" Type="http://schemas.openxmlformats.org/officeDocument/2006/relationships/image" Target="../media/image782.jpg"/><Relationship Id="rId9" Type="http://schemas.openxmlformats.org/officeDocument/2006/relationships/image" Target="../media/image783.png"/><Relationship Id="rId10" Type="http://schemas.openxmlformats.org/officeDocument/2006/relationships/image" Target="../media/image784.png"/><Relationship Id="rId11" Type="http://schemas.openxmlformats.org/officeDocument/2006/relationships/image" Target="../media/image785.jpg"/><Relationship Id="rId12" Type="http://schemas.openxmlformats.org/officeDocument/2006/relationships/image" Target="../media/image786.png"/><Relationship Id="rId13" Type="http://schemas.openxmlformats.org/officeDocument/2006/relationships/image" Target="../media/image787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8.png"/><Relationship Id="rId3" Type="http://schemas.openxmlformats.org/officeDocument/2006/relationships/image" Target="../media/image789.png"/><Relationship Id="rId4" Type="http://schemas.openxmlformats.org/officeDocument/2006/relationships/image" Target="../media/image790.png"/><Relationship Id="rId5" Type="http://schemas.openxmlformats.org/officeDocument/2006/relationships/image" Target="../media/image791.png"/><Relationship Id="rId6" Type="http://schemas.openxmlformats.org/officeDocument/2006/relationships/image" Target="../media/image792.png"/><Relationship Id="rId7" Type="http://schemas.openxmlformats.org/officeDocument/2006/relationships/image" Target="../media/image793.png"/><Relationship Id="rId8" Type="http://schemas.openxmlformats.org/officeDocument/2006/relationships/image" Target="../media/image794.png"/><Relationship Id="rId9" Type="http://schemas.openxmlformats.org/officeDocument/2006/relationships/image" Target="../media/image795.png"/><Relationship Id="rId10" Type="http://schemas.openxmlformats.org/officeDocument/2006/relationships/image" Target="../media/image796.jpg"/><Relationship Id="rId11" Type="http://schemas.openxmlformats.org/officeDocument/2006/relationships/image" Target="../media/image797.png"/><Relationship Id="rId12" Type="http://schemas.openxmlformats.org/officeDocument/2006/relationships/image" Target="../media/image798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9.png"/><Relationship Id="rId3" Type="http://schemas.openxmlformats.org/officeDocument/2006/relationships/image" Target="../media/image800.png"/><Relationship Id="rId4" Type="http://schemas.openxmlformats.org/officeDocument/2006/relationships/image" Target="../media/image801.png"/><Relationship Id="rId5" Type="http://schemas.openxmlformats.org/officeDocument/2006/relationships/image" Target="../media/image802.png"/><Relationship Id="rId6" Type="http://schemas.openxmlformats.org/officeDocument/2006/relationships/image" Target="../media/image803.jpg"/><Relationship Id="rId7" Type="http://schemas.openxmlformats.org/officeDocument/2006/relationships/image" Target="../media/image804.jpg"/><Relationship Id="rId8" Type="http://schemas.openxmlformats.org/officeDocument/2006/relationships/image" Target="../media/image805.png"/><Relationship Id="rId9" Type="http://schemas.openxmlformats.org/officeDocument/2006/relationships/image" Target="../media/image806.png"/><Relationship Id="rId10" Type="http://schemas.openxmlformats.org/officeDocument/2006/relationships/image" Target="../media/image807.png"/><Relationship Id="rId11" Type="http://schemas.openxmlformats.org/officeDocument/2006/relationships/image" Target="../media/image808.png"/><Relationship Id="rId12" Type="http://schemas.openxmlformats.org/officeDocument/2006/relationships/image" Target="../media/image809.png"/><Relationship Id="rId13" Type="http://schemas.openxmlformats.org/officeDocument/2006/relationships/image" Target="../media/image810.png"/><Relationship Id="rId14" Type="http://schemas.openxmlformats.org/officeDocument/2006/relationships/image" Target="../media/image811.jpg"/><Relationship Id="rId15" Type="http://schemas.openxmlformats.org/officeDocument/2006/relationships/image" Target="../media/image812.jpg"/><Relationship Id="rId16" Type="http://schemas.openxmlformats.org/officeDocument/2006/relationships/image" Target="../media/image813.jpg"/><Relationship Id="rId17" Type="http://schemas.openxmlformats.org/officeDocument/2006/relationships/image" Target="../media/image814.png"/><Relationship Id="rId18" Type="http://schemas.openxmlformats.org/officeDocument/2006/relationships/image" Target="../media/image815.png"/><Relationship Id="rId19" Type="http://schemas.openxmlformats.org/officeDocument/2006/relationships/image" Target="../media/image81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jpg"/><Relationship Id="rId10" Type="http://schemas.openxmlformats.org/officeDocument/2006/relationships/image" Target="../media/image32.png"/><Relationship Id="rId11" Type="http://schemas.openxmlformats.org/officeDocument/2006/relationships/image" Target="../media/image33.jpg"/><Relationship Id="rId12" Type="http://schemas.openxmlformats.org/officeDocument/2006/relationships/image" Target="../media/image34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7.jpg"/><Relationship Id="rId3" Type="http://schemas.openxmlformats.org/officeDocument/2006/relationships/image" Target="../media/image818.png"/><Relationship Id="rId4" Type="http://schemas.openxmlformats.org/officeDocument/2006/relationships/image" Target="../media/image819.png"/><Relationship Id="rId5" Type="http://schemas.openxmlformats.org/officeDocument/2006/relationships/image" Target="../media/image820.png"/><Relationship Id="rId6" Type="http://schemas.openxmlformats.org/officeDocument/2006/relationships/image" Target="../media/image821.png"/><Relationship Id="rId7" Type="http://schemas.openxmlformats.org/officeDocument/2006/relationships/image" Target="../media/image822.png"/><Relationship Id="rId8" Type="http://schemas.openxmlformats.org/officeDocument/2006/relationships/image" Target="../media/image823.jpg"/><Relationship Id="rId9" Type="http://schemas.openxmlformats.org/officeDocument/2006/relationships/image" Target="../media/image824.png"/><Relationship Id="rId10" Type="http://schemas.openxmlformats.org/officeDocument/2006/relationships/image" Target="../media/image825.png"/><Relationship Id="rId11" Type="http://schemas.openxmlformats.org/officeDocument/2006/relationships/image" Target="../media/image826.png"/><Relationship Id="rId12" Type="http://schemas.openxmlformats.org/officeDocument/2006/relationships/image" Target="../media/image827.png"/><Relationship Id="rId13" Type="http://schemas.openxmlformats.org/officeDocument/2006/relationships/image" Target="../media/image828.png"/><Relationship Id="rId14" Type="http://schemas.openxmlformats.org/officeDocument/2006/relationships/image" Target="../media/image829.jpg"/><Relationship Id="rId15" Type="http://schemas.openxmlformats.org/officeDocument/2006/relationships/image" Target="../media/image830.jpg"/><Relationship Id="rId16" Type="http://schemas.openxmlformats.org/officeDocument/2006/relationships/image" Target="../media/image831.jpg"/><Relationship Id="rId17" Type="http://schemas.openxmlformats.org/officeDocument/2006/relationships/image" Target="../media/image832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3.png"/><Relationship Id="rId3" Type="http://schemas.openxmlformats.org/officeDocument/2006/relationships/image" Target="../media/image834.jpg"/><Relationship Id="rId4" Type="http://schemas.openxmlformats.org/officeDocument/2006/relationships/image" Target="../media/image835.png"/><Relationship Id="rId5" Type="http://schemas.openxmlformats.org/officeDocument/2006/relationships/image" Target="../media/image836.png"/><Relationship Id="rId6" Type="http://schemas.openxmlformats.org/officeDocument/2006/relationships/image" Target="../media/image837.png"/><Relationship Id="rId7" Type="http://schemas.openxmlformats.org/officeDocument/2006/relationships/image" Target="../media/image838.png"/><Relationship Id="rId8" Type="http://schemas.openxmlformats.org/officeDocument/2006/relationships/image" Target="../media/image839.jpg"/><Relationship Id="rId9" Type="http://schemas.openxmlformats.org/officeDocument/2006/relationships/image" Target="../media/image840.png"/><Relationship Id="rId10" Type="http://schemas.openxmlformats.org/officeDocument/2006/relationships/image" Target="../media/image841.png"/><Relationship Id="rId11" Type="http://schemas.openxmlformats.org/officeDocument/2006/relationships/image" Target="../media/image842.png"/><Relationship Id="rId12" Type="http://schemas.openxmlformats.org/officeDocument/2006/relationships/image" Target="../media/image843.png"/><Relationship Id="rId13" Type="http://schemas.openxmlformats.org/officeDocument/2006/relationships/image" Target="../media/image844.png"/><Relationship Id="rId14" Type="http://schemas.openxmlformats.org/officeDocument/2006/relationships/image" Target="../media/image845.jpg"/><Relationship Id="rId15" Type="http://schemas.openxmlformats.org/officeDocument/2006/relationships/image" Target="../media/image846.png"/><Relationship Id="rId16" Type="http://schemas.openxmlformats.org/officeDocument/2006/relationships/image" Target="../media/image847.jpg"/><Relationship Id="rId17" Type="http://schemas.openxmlformats.org/officeDocument/2006/relationships/image" Target="../media/image848.jpg"/><Relationship Id="rId18" Type="http://schemas.openxmlformats.org/officeDocument/2006/relationships/image" Target="../media/image849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0.jpg"/><Relationship Id="rId3" Type="http://schemas.openxmlformats.org/officeDocument/2006/relationships/image" Target="../media/image851.png"/><Relationship Id="rId4" Type="http://schemas.openxmlformats.org/officeDocument/2006/relationships/image" Target="../media/image852.jpg"/><Relationship Id="rId5" Type="http://schemas.openxmlformats.org/officeDocument/2006/relationships/image" Target="../media/image853.png"/><Relationship Id="rId6" Type="http://schemas.openxmlformats.org/officeDocument/2006/relationships/image" Target="../media/image854.png"/><Relationship Id="rId7" Type="http://schemas.openxmlformats.org/officeDocument/2006/relationships/image" Target="../media/image855.jpg"/><Relationship Id="rId8" Type="http://schemas.openxmlformats.org/officeDocument/2006/relationships/image" Target="../media/image856.png"/><Relationship Id="rId9" Type="http://schemas.openxmlformats.org/officeDocument/2006/relationships/image" Target="../media/image857.png"/><Relationship Id="rId10" Type="http://schemas.openxmlformats.org/officeDocument/2006/relationships/image" Target="../media/image858.png"/><Relationship Id="rId11" Type="http://schemas.openxmlformats.org/officeDocument/2006/relationships/image" Target="../media/image859.png"/><Relationship Id="rId12" Type="http://schemas.openxmlformats.org/officeDocument/2006/relationships/image" Target="../media/image860.jpg"/><Relationship Id="rId13" Type="http://schemas.openxmlformats.org/officeDocument/2006/relationships/image" Target="../media/image861.jpg"/><Relationship Id="rId14" Type="http://schemas.openxmlformats.org/officeDocument/2006/relationships/image" Target="../media/image862.jpg"/><Relationship Id="rId15" Type="http://schemas.openxmlformats.org/officeDocument/2006/relationships/image" Target="../media/image863.jpg"/><Relationship Id="rId16" Type="http://schemas.openxmlformats.org/officeDocument/2006/relationships/image" Target="../media/image864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5.jpg"/><Relationship Id="rId3" Type="http://schemas.openxmlformats.org/officeDocument/2006/relationships/image" Target="../media/image866.png"/><Relationship Id="rId4" Type="http://schemas.openxmlformats.org/officeDocument/2006/relationships/image" Target="../media/image867.png"/><Relationship Id="rId5" Type="http://schemas.openxmlformats.org/officeDocument/2006/relationships/image" Target="../media/image868.png"/><Relationship Id="rId6" Type="http://schemas.openxmlformats.org/officeDocument/2006/relationships/image" Target="../media/image869.png"/><Relationship Id="rId7" Type="http://schemas.openxmlformats.org/officeDocument/2006/relationships/image" Target="../media/image870.png"/><Relationship Id="rId8" Type="http://schemas.openxmlformats.org/officeDocument/2006/relationships/image" Target="../media/image871.png"/><Relationship Id="rId9" Type="http://schemas.openxmlformats.org/officeDocument/2006/relationships/image" Target="../media/image872.png"/><Relationship Id="rId10" Type="http://schemas.openxmlformats.org/officeDocument/2006/relationships/image" Target="../media/image873.png"/><Relationship Id="rId11" Type="http://schemas.openxmlformats.org/officeDocument/2006/relationships/image" Target="../media/image874.png"/><Relationship Id="rId12" Type="http://schemas.openxmlformats.org/officeDocument/2006/relationships/image" Target="../media/image875.jpg"/><Relationship Id="rId13" Type="http://schemas.openxmlformats.org/officeDocument/2006/relationships/image" Target="../media/image876.jpg"/><Relationship Id="rId14" Type="http://schemas.openxmlformats.org/officeDocument/2006/relationships/image" Target="../media/image877.jpg"/><Relationship Id="rId15" Type="http://schemas.openxmlformats.org/officeDocument/2006/relationships/image" Target="../media/image878.jpg"/><Relationship Id="rId16" Type="http://schemas.openxmlformats.org/officeDocument/2006/relationships/image" Target="../media/image879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0.png"/><Relationship Id="rId3" Type="http://schemas.openxmlformats.org/officeDocument/2006/relationships/image" Target="../media/image881.png"/><Relationship Id="rId4" Type="http://schemas.openxmlformats.org/officeDocument/2006/relationships/image" Target="../media/image882.png"/><Relationship Id="rId5" Type="http://schemas.openxmlformats.org/officeDocument/2006/relationships/image" Target="../media/image883.png"/><Relationship Id="rId6" Type="http://schemas.openxmlformats.org/officeDocument/2006/relationships/image" Target="../media/image884.png"/><Relationship Id="rId7" Type="http://schemas.openxmlformats.org/officeDocument/2006/relationships/image" Target="../media/image885.png"/><Relationship Id="rId8" Type="http://schemas.openxmlformats.org/officeDocument/2006/relationships/image" Target="../media/image886.jpg"/><Relationship Id="rId9" Type="http://schemas.openxmlformats.org/officeDocument/2006/relationships/image" Target="../media/image887.jpg"/><Relationship Id="rId10" Type="http://schemas.openxmlformats.org/officeDocument/2006/relationships/image" Target="../media/image888.png"/><Relationship Id="rId11" Type="http://schemas.openxmlformats.org/officeDocument/2006/relationships/image" Target="../media/image889.png"/><Relationship Id="rId12" Type="http://schemas.openxmlformats.org/officeDocument/2006/relationships/image" Target="../media/image890.jpg"/><Relationship Id="rId13" Type="http://schemas.openxmlformats.org/officeDocument/2006/relationships/image" Target="../media/image891.png"/><Relationship Id="rId14" Type="http://schemas.openxmlformats.org/officeDocument/2006/relationships/image" Target="../media/image892.jpg"/><Relationship Id="rId15" Type="http://schemas.openxmlformats.org/officeDocument/2006/relationships/image" Target="../media/image893.png"/><Relationship Id="rId16" Type="http://schemas.openxmlformats.org/officeDocument/2006/relationships/image" Target="../media/image894.png"/><Relationship Id="rId17" Type="http://schemas.openxmlformats.org/officeDocument/2006/relationships/image" Target="../media/image895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6.jpg"/><Relationship Id="rId3" Type="http://schemas.openxmlformats.org/officeDocument/2006/relationships/image" Target="../media/image897.png"/><Relationship Id="rId4" Type="http://schemas.openxmlformats.org/officeDocument/2006/relationships/image" Target="../media/image898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9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0.jpg"/><Relationship Id="rId3" Type="http://schemas.openxmlformats.org/officeDocument/2006/relationships/image" Target="../media/image901.jpg"/><Relationship Id="rId4" Type="http://schemas.openxmlformats.org/officeDocument/2006/relationships/image" Target="../media/image902.png"/><Relationship Id="rId5" Type="http://schemas.openxmlformats.org/officeDocument/2006/relationships/image" Target="../media/image903.png"/><Relationship Id="rId6" Type="http://schemas.openxmlformats.org/officeDocument/2006/relationships/image" Target="../media/image904.png"/><Relationship Id="rId7" Type="http://schemas.openxmlformats.org/officeDocument/2006/relationships/image" Target="../media/image905.jpg"/><Relationship Id="rId8" Type="http://schemas.openxmlformats.org/officeDocument/2006/relationships/image" Target="../media/image906.png"/><Relationship Id="rId9" Type="http://schemas.openxmlformats.org/officeDocument/2006/relationships/image" Target="../media/image907.png"/><Relationship Id="rId10" Type="http://schemas.openxmlformats.org/officeDocument/2006/relationships/image" Target="../media/image908.png"/><Relationship Id="rId11" Type="http://schemas.openxmlformats.org/officeDocument/2006/relationships/image" Target="../media/image909.jpg"/><Relationship Id="rId12" Type="http://schemas.openxmlformats.org/officeDocument/2006/relationships/image" Target="../media/image910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1.png"/><Relationship Id="rId3" Type="http://schemas.openxmlformats.org/officeDocument/2006/relationships/image" Target="../media/image912.jpg"/><Relationship Id="rId4" Type="http://schemas.openxmlformats.org/officeDocument/2006/relationships/image" Target="../media/image913.png"/><Relationship Id="rId5" Type="http://schemas.openxmlformats.org/officeDocument/2006/relationships/image" Target="../media/image914.jpg"/><Relationship Id="rId6" Type="http://schemas.openxmlformats.org/officeDocument/2006/relationships/image" Target="../media/image915.png"/><Relationship Id="rId7" Type="http://schemas.openxmlformats.org/officeDocument/2006/relationships/image" Target="../media/image916.jpg"/><Relationship Id="rId8" Type="http://schemas.openxmlformats.org/officeDocument/2006/relationships/image" Target="../media/image917.png"/><Relationship Id="rId9" Type="http://schemas.openxmlformats.org/officeDocument/2006/relationships/image" Target="../media/image918.jpg"/><Relationship Id="rId10" Type="http://schemas.openxmlformats.org/officeDocument/2006/relationships/image" Target="../media/image919.jpg"/><Relationship Id="rId11" Type="http://schemas.openxmlformats.org/officeDocument/2006/relationships/image" Target="../media/image920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1.jpg"/><Relationship Id="rId3" Type="http://schemas.openxmlformats.org/officeDocument/2006/relationships/image" Target="../media/image922.png"/><Relationship Id="rId4" Type="http://schemas.openxmlformats.org/officeDocument/2006/relationships/image" Target="../media/image923.jpg"/><Relationship Id="rId5" Type="http://schemas.openxmlformats.org/officeDocument/2006/relationships/image" Target="../media/image924.png"/><Relationship Id="rId6" Type="http://schemas.openxmlformats.org/officeDocument/2006/relationships/image" Target="../media/image925.jpg"/><Relationship Id="rId7" Type="http://schemas.openxmlformats.org/officeDocument/2006/relationships/image" Target="../media/image926.png"/><Relationship Id="rId8" Type="http://schemas.openxmlformats.org/officeDocument/2006/relationships/image" Target="../media/image927.jpg"/><Relationship Id="rId9" Type="http://schemas.openxmlformats.org/officeDocument/2006/relationships/image" Target="../media/image928.png"/><Relationship Id="rId10" Type="http://schemas.openxmlformats.org/officeDocument/2006/relationships/image" Target="../media/image929.png"/><Relationship Id="rId11" Type="http://schemas.openxmlformats.org/officeDocument/2006/relationships/image" Target="../media/image93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87067"/>
            <a:ext cx="7772400" cy="6803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16185" y="2224531"/>
            <a:ext cx="1679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UPHOLSTERY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68552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95832" y="1506221"/>
            <a:ext cx="676910" cy="0"/>
          </a:xfrm>
          <a:custGeom>
            <a:avLst/>
            <a:gdLst/>
            <a:ahLst/>
            <a:cxnLst/>
            <a:rect l="l" t="t" r="r" b="b"/>
            <a:pathLst>
              <a:path w="676909" h="0">
                <a:moveTo>
                  <a:pt x="0" y="0"/>
                </a:moveTo>
                <a:lnTo>
                  <a:pt x="676567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506221"/>
            <a:ext cx="4773295" cy="0"/>
          </a:xfrm>
          <a:custGeom>
            <a:avLst/>
            <a:gdLst/>
            <a:ahLst/>
            <a:cxnLst/>
            <a:rect l="l" t="t" r="r" b="b"/>
            <a:pathLst>
              <a:path w="4773295" h="0">
                <a:moveTo>
                  <a:pt x="0" y="0"/>
                </a:moveTo>
                <a:lnTo>
                  <a:pt x="4773168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73167" y="437387"/>
            <a:ext cx="2322830" cy="1734820"/>
          </a:xfrm>
          <a:custGeom>
            <a:avLst/>
            <a:gdLst/>
            <a:ahLst/>
            <a:cxnLst/>
            <a:rect l="l" t="t" r="r" b="b"/>
            <a:pathLst>
              <a:path w="2322829" h="1734820">
                <a:moveTo>
                  <a:pt x="0" y="1734642"/>
                </a:moveTo>
                <a:lnTo>
                  <a:pt x="2322664" y="1734642"/>
                </a:lnTo>
                <a:lnTo>
                  <a:pt x="2322664" y="0"/>
                </a:lnTo>
                <a:lnTo>
                  <a:pt x="0" y="0"/>
                </a:lnTo>
                <a:lnTo>
                  <a:pt x="0" y="1734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43335" y="800722"/>
            <a:ext cx="1782445" cy="1111250"/>
          </a:xfrm>
          <a:custGeom>
            <a:avLst/>
            <a:gdLst/>
            <a:ahLst/>
            <a:cxnLst/>
            <a:rect l="l" t="t" r="r" b="b"/>
            <a:pathLst>
              <a:path w="1782445" h="1111250">
                <a:moveTo>
                  <a:pt x="0" y="1110665"/>
                </a:moveTo>
                <a:lnTo>
                  <a:pt x="1782343" y="1110665"/>
                </a:lnTo>
                <a:lnTo>
                  <a:pt x="1782343" y="0"/>
                </a:lnTo>
                <a:lnTo>
                  <a:pt x="0" y="0"/>
                </a:lnTo>
                <a:lnTo>
                  <a:pt x="0" y="1110665"/>
                </a:lnTo>
                <a:close/>
              </a:path>
            </a:pathLst>
          </a:custGeom>
          <a:ln w="1269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97843" y="726846"/>
            <a:ext cx="1073785" cy="178435"/>
          </a:xfrm>
          <a:custGeom>
            <a:avLst/>
            <a:gdLst/>
            <a:ahLst/>
            <a:cxnLst/>
            <a:rect l="l" t="t" r="r" b="b"/>
            <a:pathLst>
              <a:path w="1073785" h="178434">
                <a:moveTo>
                  <a:pt x="0" y="178307"/>
                </a:moveTo>
                <a:lnTo>
                  <a:pt x="1073327" y="178307"/>
                </a:lnTo>
                <a:lnTo>
                  <a:pt x="1073327" y="0"/>
                </a:lnTo>
                <a:lnTo>
                  <a:pt x="0" y="0"/>
                </a:lnTo>
                <a:lnTo>
                  <a:pt x="0" y="178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85139" y="1103218"/>
            <a:ext cx="1126490" cy="4870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55">
                <a:solidFill>
                  <a:srgbClr val="58595B"/>
                </a:solidFill>
              </a:rPr>
              <a:t>STYLE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406166" y="1022552"/>
            <a:ext cx="108394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950" spc="1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5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50" spc="105">
                <a:solidFill>
                  <a:srgbClr val="58595B"/>
                </a:solidFill>
                <a:latin typeface="Arial"/>
                <a:cs typeface="Arial"/>
              </a:rPr>
              <a:t>LITTLE</a:t>
            </a:r>
            <a:r>
              <a:rPr dirty="0" sz="9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06166" y="1523007"/>
            <a:ext cx="11023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50" spc="8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50" spc="2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50" spc="85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9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0247" y="9231879"/>
            <a:ext cx="476631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SOLID 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HERITAGE. </a:t>
            </a:r>
            <a:r>
              <a:rPr dirty="0" sz="700" spc="65">
                <a:solidFill>
                  <a:srgbClr val="939598"/>
                </a:solidFill>
                <a:latin typeface="Arial"/>
                <a:cs typeface="Arial"/>
              </a:rPr>
              <a:t>QUALITY 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CRAFTSMANSHI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P. 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STYLISH </a:t>
            </a:r>
            <a:r>
              <a:rPr dirty="0" sz="700" spc="65">
                <a:solidFill>
                  <a:srgbClr val="939598"/>
                </a:solidFill>
                <a:latin typeface="Arial"/>
                <a:cs typeface="Arial"/>
              </a:rPr>
              <a:t>SELECTION. 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DEDICATED</a:t>
            </a:r>
            <a:r>
              <a:rPr dirty="0" sz="700" spc="2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SER 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VICE.</a:t>
            </a:r>
            <a:r>
              <a:rPr dirty="0" sz="700" spc="-85">
                <a:solidFill>
                  <a:srgbClr val="939598"/>
                </a:solidFill>
                <a:latin typeface="Arial"/>
                <a:cs typeface="Arial"/>
              </a:rPr>
              <a:t> 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62745" y="8874240"/>
            <a:ext cx="1665117" cy="223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161288"/>
            <a:ext cx="1955799" cy="2304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378117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372229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0851" y="368274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215136"/>
            <a:ext cx="2125178" cy="2258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3778636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0951" y="37197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9051" y="3680208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5418835"/>
            <a:ext cx="1837207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8007976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16104" y="79490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264197" y="7909548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7409" y="5538867"/>
            <a:ext cx="1600192" cy="21546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8200" y="801915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3961" y="795392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42053" y="7899860"/>
            <a:ext cx="1534795" cy="4591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6865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31535"/>
            <a:ext cx="1678073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0303" y="801662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71095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17603" y="7918195"/>
            <a:ext cx="23488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8700-A4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8700-04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8700-11,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202,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96339"/>
            <a:ext cx="1715871" cy="2292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71203" y="378142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11995" y="37225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8504" y="3683000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1082-A4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1082-01,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189736"/>
            <a:ext cx="2045429" cy="2358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43003" y="377482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3795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30303" y="3676395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1036-A4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1036-01,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5408676"/>
            <a:ext cx="1707451" cy="23637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71203" y="80166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84024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964853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58504" y="7918195"/>
            <a:ext cx="230251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5199-A4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5198-01,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5198-A2,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5198-A4.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5199-01,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5199-A2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510" y="438810"/>
            <a:ext cx="1628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413" y="5457254"/>
            <a:ext cx="1746690" cy="2283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8403" y="801408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21343" y="79552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7915656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8742-04, 8742-06,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80, 87,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1285608"/>
            <a:ext cx="1714499" cy="2230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8403" y="378752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691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15704" y="3689095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8748-A4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8748-04, 8748-06,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201.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29468" y="5457444"/>
            <a:ext cx="1547949" cy="2260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00203" y="801154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93143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7503" y="7913116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8771-A4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8771-04,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1219708"/>
            <a:ext cx="1717662" cy="2309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2583" y="378752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85523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79884" y="3689095"/>
            <a:ext cx="2492375" cy="1196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5039-A4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outside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of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are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plaids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stripes, 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they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will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upholstering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5039-04, 5039-05,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5039-07,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76, 89,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24354" y="1237488"/>
            <a:ext cx="761845" cy="8915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103734" y="1246632"/>
            <a:ext cx="722147" cy="891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026137" y="5485384"/>
            <a:ext cx="647725" cy="8915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099816" y="5485384"/>
            <a:ext cx="748283" cy="9072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700082" y="438784"/>
            <a:ext cx="1628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99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545835"/>
            <a:ext cx="1749757" cy="2203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1203" y="801154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11995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7913116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6068-A4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6068-04, 6068-06,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9, 89,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00131" y="5504858"/>
            <a:ext cx="1714497" cy="2238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56932" y="801154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97727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44234" y="7913116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8772-A4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8772-04, 8772-06,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73, 92,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1271016"/>
            <a:ext cx="1640902" cy="2252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71203" y="378752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119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8504" y="3689095"/>
            <a:ext cx="23488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8746-04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8746-11,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44577" y="1194816"/>
            <a:ext cx="2416522" cy="2407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377990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29948" y="3721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24300" y="3681476"/>
            <a:ext cx="191833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8365-A4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3241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8365-04,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28551" y="1213866"/>
            <a:ext cx="827392" cy="953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4500" y="438784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3955" y="1202436"/>
            <a:ext cx="2250144" cy="2304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8403" y="3774822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69195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93808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15704" y="3676395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8732-A4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8732-01,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01451" y="1349061"/>
            <a:ext cx="1898180" cy="21670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00203" y="378244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40995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65608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387503" y="3684015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1019-A4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33464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1019-01,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67530" y="5532718"/>
            <a:ext cx="1755144" cy="2196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8403" y="801154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21343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15704" y="7913116"/>
            <a:ext cx="208153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8729-A4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8729-04, 8729-05, 8729-07,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73.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5834" y="5412740"/>
            <a:ext cx="1742799" cy="2336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87503" y="801052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80443" y="79516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74803" y="7912100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5432-A4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5432-04,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08458" y="5463530"/>
            <a:ext cx="830408" cy="10570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647251" y="438784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101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215136"/>
            <a:ext cx="1735129" cy="227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1203" y="37844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4143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3686047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8444-A4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8444-04,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99375"/>
            <a:ext cx="1609344" cy="226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43003" y="378447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35943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30303" y="3686047"/>
            <a:ext cx="22961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5434-A4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5434-04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5434-05,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77,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0407" y="5413755"/>
            <a:ext cx="2481160" cy="2303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71203" y="801154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64143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8504" y="7913116"/>
            <a:ext cx="184912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8486-A4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6319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8486-04,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5426455"/>
            <a:ext cx="2171700" cy="2269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802424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29948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24300" y="7925816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8363-A4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8363-04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8363-05,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13247" y="5431535"/>
            <a:ext cx="822960" cy="10665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4500" y="438784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9391" y="1200911"/>
            <a:ext cx="2483891" cy="2310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87503" y="3785998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80443" y="37271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74803" y="3687571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8484-A4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8484-04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8484-05,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06762" y="5413755"/>
            <a:ext cx="1961799" cy="2303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87503" y="801154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8295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52908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74803" y="7913116"/>
            <a:ext cx="22726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5410-A4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5410-01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5410-A2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1600" y="1185163"/>
            <a:ext cx="1741932" cy="230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2398" y="378295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15348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09700" y="3684523"/>
            <a:ext cx="207200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8368-A4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8368-04, 8368-05,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8368-A2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28403" y="8016115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821343" y="795723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15704" y="7917688"/>
            <a:ext cx="16871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8790-A4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sh 19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27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8790-04,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35457" y="5401362"/>
            <a:ext cx="1753182" cy="2316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38808" y="1225296"/>
            <a:ext cx="723960" cy="8915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647251" y="438784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103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13755"/>
            <a:ext cx="1535718" cy="235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1203" y="801154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4143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7913116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8710-A4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8699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8710-04,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2893" y="5409184"/>
            <a:ext cx="1639225" cy="2321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3315" y="8005328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77788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02401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7921244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8250-A4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8250-01,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40479" y="1259586"/>
            <a:ext cx="1500835" cy="22730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36998" y="378752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29948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924300" y="3689095"/>
            <a:ext cx="23939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8272-A4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8272-A2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8272-04,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8272-05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8272-S4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all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legs),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" y="1235913"/>
            <a:ext cx="1714499" cy="22920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71203" y="378752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64143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58504" y="3689095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8411-A4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8411-04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8411-05,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71344" y="5431535"/>
            <a:ext cx="758951" cy="10787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5448211"/>
            <a:ext cx="1677923" cy="2247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00203" y="802373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40995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65608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87503" y="7925307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5200-A4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19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33464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5200-01,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71600" y="5413247"/>
            <a:ext cx="2057399" cy="226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28403" y="802373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69195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93808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15704" y="7925307"/>
            <a:ext cx="22726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5417-A4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5417-01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5417-A2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89642" y="1202436"/>
            <a:ext cx="1587745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8403" y="378752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21343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15704" y="3689095"/>
            <a:ext cx="184912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8778-A4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8778-04,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71800" y="1231404"/>
            <a:ext cx="768812" cy="9961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70545" y="1193546"/>
            <a:ext cx="1737326" cy="2308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00203" y="3778633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40995" y="37197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365608" y="37197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774055" y="3680205"/>
            <a:ext cx="16865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8199-A4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47241" y="438759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105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52144"/>
            <a:ext cx="1610867" cy="2306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1203" y="377380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4143" y="37149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3675379"/>
            <a:ext cx="17564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8788-A4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8788-04,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51636"/>
            <a:ext cx="1614763" cy="2301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43003" y="376872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35943" y="37098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30303" y="3670300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8780-A4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8780-04, 8780-06,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8780-C6,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5443473"/>
            <a:ext cx="2372867" cy="23007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43003" y="801586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83795" y="79569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30303" y="7917433"/>
            <a:ext cx="19367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5450-A4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6515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1092" y="5426468"/>
            <a:ext cx="1656994" cy="23042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801154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58148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7913116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8338-A4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8338-05,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10"/>
            <a:ext cx="1680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5267" y="9315450"/>
            <a:ext cx="520065" cy="173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000" spc="-5">
                <a:latin typeface="Arial"/>
                <a:cs typeface="Arial"/>
              </a:rPr>
              <a:t>SHOWN: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79408" y="9305035"/>
            <a:ext cx="49485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1301-TK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COCKTAIL 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TRUNK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5425-01 </a:t>
            </a: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LOUNGE </a:t>
            </a:r>
            <a:r>
              <a:rPr dirty="0" sz="1000" spc="-30">
                <a:solidFill>
                  <a:srgbClr val="FFFFFF"/>
                </a:solidFill>
                <a:latin typeface="Arial"/>
                <a:cs typeface="Arial"/>
              </a:rPr>
              <a:t>CHAIR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8160</a:t>
            </a:r>
            <a:r>
              <a:rPr dirty="0" sz="10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5520893"/>
            <a:ext cx="1713483" cy="218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8020680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1995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1500" y="7922255"/>
            <a:ext cx="20021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6068-04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6068-A4,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1197863"/>
            <a:ext cx="1878517" cy="226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378700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8151" y="37281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96251" y="368857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6053-01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7607" y="5413247"/>
            <a:ext cx="2070588" cy="2350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8403" y="80237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02763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15704" y="7925307"/>
            <a:ext cx="17303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8319-01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1197863"/>
            <a:ext cx="2191698" cy="226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37875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19952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68051" y="36890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236208" y="1413383"/>
            <a:ext cx="850391" cy="1005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07608" y="5589015"/>
            <a:ext cx="850391" cy="1005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641865" y="438784"/>
            <a:ext cx="16865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00"/>
            <a:ext cx="7772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54336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2TKS-27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LAF CHAISE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2TKS-79 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ARMLESS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LOvESEAT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2TKS-77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CURvED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CORNER |  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2TKS-71 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RAF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LOvESEAT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8465" y="4443855"/>
            <a:ext cx="2512060" cy="2266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0025">
              <a:lnSpc>
                <a:spcPct val="100000"/>
              </a:lnSpc>
              <a:spcBef>
                <a:spcPts val="100"/>
              </a:spcBef>
            </a:pPr>
            <a:r>
              <a:rPr dirty="0" sz="1600" spc="-30">
                <a:solidFill>
                  <a:srgbClr val="58595B"/>
                </a:solidFill>
                <a:latin typeface="Tahoma"/>
                <a:cs typeface="Tahoma"/>
              </a:rPr>
              <a:t>YOUR </a:t>
            </a:r>
            <a:r>
              <a:rPr dirty="0" sz="1600" spc="-114">
                <a:solidFill>
                  <a:srgbClr val="58595B"/>
                </a:solidFill>
                <a:latin typeface="Tahoma"/>
                <a:cs typeface="Tahoma"/>
              </a:rPr>
              <a:t>STYLE. </a:t>
            </a:r>
            <a:r>
              <a:rPr dirty="0" sz="1600" spc="-30">
                <a:solidFill>
                  <a:srgbClr val="58595B"/>
                </a:solidFill>
                <a:latin typeface="Tahoma"/>
                <a:cs typeface="Tahoma"/>
              </a:rPr>
              <a:t>YOUR</a:t>
            </a: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55">
                <a:solidFill>
                  <a:srgbClr val="58595B"/>
                </a:solidFill>
                <a:latin typeface="Tahoma"/>
                <a:cs typeface="Tahoma"/>
              </a:rPr>
              <a:t>WAY.</a:t>
            </a:r>
            <a:endParaRPr sz="1600">
              <a:latin typeface="Tahoma"/>
              <a:cs typeface="Tahoma"/>
            </a:endParaRPr>
          </a:p>
          <a:p>
            <a:pPr marL="12700" marR="257175">
              <a:lnSpc>
                <a:spcPct val="157400"/>
              </a:lnSpc>
              <a:spcBef>
                <a:spcPts val="425"/>
              </a:spcBef>
            </a:pP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home </a:t>
            </a:r>
            <a:r>
              <a:rPr dirty="0" sz="900" spc="-40">
                <a:solidFill>
                  <a:srgbClr val="58595B"/>
                </a:solidFill>
                <a:latin typeface="Arial"/>
                <a:cs typeface="Arial"/>
              </a:rPr>
              <a:t>says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lot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you.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space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reflects your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unique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style.</a:t>
            </a:r>
            <a:r>
              <a:rPr dirty="0" sz="900" spc="2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Opportunities,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00" spc="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way.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234315">
              <a:lnSpc>
                <a:spcPct val="157400"/>
              </a:lnSpc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18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different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frame designs 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customize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look.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spring  construction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fits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comfort</a:t>
            </a:r>
            <a:r>
              <a:rPr dirty="0" sz="9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level.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Then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arm,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base</a:t>
            </a:r>
            <a:r>
              <a:rPr dirty="0" sz="900" spc="1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option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completes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personalized</a:t>
            </a:r>
            <a:r>
              <a:rPr dirty="0" sz="9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design.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91609" y="3020669"/>
            <a:ext cx="2523490" cy="966469"/>
          </a:xfrm>
          <a:custGeom>
            <a:avLst/>
            <a:gdLst/>
            <a:ahLst/>
            <a:cxnLst/>
            <a:rect l="l" t="t" r="r" b="b"/>
            <a:pathLst>
              <a:path w="2523490" h="966470">
                <a:moveTo>
                  <a:pt x="0" y="965898"/>
                </a:moveTo>
                <a:lnTo>
                  <a:pt x="2522982" y="965898"/>
                </a:lnTo>
                <a:lnTo>
                  <a:pt x="2522982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1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91899" y="2941320"/>
            <a:ext cx="922655" cy="156210"/>
          </a:xfrm>
          <a:custGeom>
            <a:avLst/>
            <a:gdLst/>
            <a:ahLst/>
            <a:cxnLst/>
            <a:rect l="l" t="t" r="r" b="b"/>
            <a:pathLst>
              <a:path w="922654" h="156210">
                <a:moveTo>
                  <a:pt x="0" y="156197"/>
                </a:moveTo>
                <a:lnTo>
                  <a:pt x="922401" y="156197"/>
                </a:lnTo>
                <a:lnTo>
                  <a:pt x="922401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985" rIns="0" bIns="0" rtlCol="0" vert="horz">
            <a:spAutoFit/>
          </a:bodyPr>
          <a:lstStyle/>
          <a:p>
            <a:pPr algn="ctr" marL="3698240">
              <a:lnSpc>
                <a:spcPct val="100000"/>
              </a:lnSpc>
              <a:spcBef>
                <a:spcPts val="1055"/>
              </a:spcBef>
            </a:pPr>
            <a:r>
              <a:rPr dirty="0" sz="2400"/>
              <a:t>OPPORTUNITIES</a:t>
            </a:r>
            <a:endParaRPr sz="2400"/>
          </a:p>
          <a:p>
            <a:pPr algn="ctr" marL="3704590">
              <a:lnSpc>
                <a:spcPct val="100000"/>
              </a:lnSpc>
              <a:spcBef>
                <a:spcPts val="490"/>
              </a:spcBef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  <p:sp>
        <p:nvSpPr>
          <p:cNvPr id="6" name="object 6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597533" y="8113356"/>
            <a:ext cx="332105" cy="302260"/>
          </a:xfrm>
          <a:prstGeom prst="rect">
            <a:avLst/>
          </a:prstGeom>
          <a:ln w="3175">
            <a:solidFill>
              <a:srgbClr val="58595B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48260">
              <a:lnSpc>
                <a:spcPts val="2380"/>
              </a:lnSpc>
            </a:pPr>
            <a:r>
              <a:rPr dirty="0" sz="2300" b="1">
                <a:solidFill>
                  <a:srgbClr val="58595B"/>
                </a:solidFill>
                <a:latin typeface="Times New Roman"/>
                <a:cs typeface="Times New Roman"/>
              </a:rPr>
              <a:t>O</a:t>
            </a:r>
            <a:endParaRPr sz="2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6417" y="833744"/>
            <a:ext cx="546290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15240">
              <a:lnSpc>
                <a:spcPts val="3300"/>
              </a:lnSpc>
              <a:spcBef>
                <a:spcPts val="100"/>
              </a:spcBef>
            </a:pPr>
            <a:r>
              <a:rPr dirty="0" sz="2800" spc="5">
                <a:solidFill>
                  <a:srgbClr val="58595B"/>
                </a:solidFill>
              </a:rPr>
              <a:t>YOUR </a:t>
            </a:r>
            <a:r>
              <a:rPr dirty="0" sz="2800" spc="-130">
                <a:solidFill>
                  <a:srgbClr val="58595B"/>
                </a:solidFill>
              </a:rPr>
              <a:t>STYLE. </a:t>
            </a:r>
            <a:r>
              <a:rPr dirty="0" sz="2800" spc="5">
                <a:solidFill>
                  <a:srgbClr val="58595B"/>
                </a:solidFill>
              </a:rPr>
              <a:t>YOUR</a:t>
            </a:r>
            <a:r>
              <a:rPr dirty="0" sz="2800" spc="160">
                <a:solidFill>
                  <a:srgbClr val="58595B"/>
                </a:solidFill>
              </a:rPr>
              <a:t> </a:t>
            </a:r>
            <a:r>
              <a:rPr dirty="0" sz="2800" spc="-70">
                <a:solidFill>
                  <a:srgbClr val="58595B"/>
                </a:solidFill>
              </a:rPr>
              <a:t>WAY.</a:t>
            </a:r>
            <a:endParaRPr sz="2800"/>
          </a:p>
          <a:p>
            <a:pPr algn="ctr">
              <a:lnSpc>
                <a:spcPts val="2100"/>
              </a:lnSpc>
            </a:pPr>
            <a:r>
              <a:rPr dirty="0" sz="1800" spc="180">
                <a:solidFill>
                  <a:srgbClr val="414348"/>
                </a:solidFill>
              </a:rPr>
              <a:t>CHOOSE </a:t>
            </a:r>
            <a:r>
              <a:rPr dirty="0" sz="1800" spc="90">
                <a:solidFill>
                  <a:srgbClr val="414348"/>
                </a:solidFill>
              </a:rPr>
              <a:t>YOUR </a:t>
            </a:r>
            <a:r>
              <a:rPr dirty="0" sz="1800" spc="85">
                <a:solidFill>
                  <a:srgbClr val="414348"/>
                </a:solidFill>
              </a:rPr>
              <a:t>FRAME. </a:t>
            </a:r>
            <a:r>
              <a:rPr dirty="0" sz="1800" spc="180">
                <a:solidFill>
                  <a:srgbClr val="414348"/>
                </a:solidFill>
              </a:rPr>
              <a:t>CHOOSE </a:t>
            </a:r>
            <a:r>
              <a:rPr dirty="0" sz="1800" spc="90">
                <a:solidFill>
                  <a:srgbClr val="414348"/>
                </a:solidFill>
              </a:rPr>
              <a:t>YOUR</a:t>
            </a:r>
            <a:r>
              <a:rPr dirty="0" sz="1800" spc="335">
                <a:solidFill>
                  <a:srgbClr val="414348"/>
                </a:solidFill>
              </a:rPr>
              <a:t> </a:t>
            </a:r>
            <a:r>
              <a:rPr dirty="0" sz="1800" spc="10">
                <a:solidFill>
                  <a:srgbClr val="414348"/>
                </a:solidFill>
              </a:rPr>
              <a:t>STYLE.</a:t>
            </a:r>
            <a:r>
              <a:rPr dirty="0" sz="1800" spc="-385">
                <a:solidFill>
                  <a:srgbClr val="414348"/>
                </a:solidFill>
              </a:rPr>
              <a:t> 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176019" y="4831527"/>
            <a:ext cx="56946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81345" algn="l"/>
              </a:tabLst>
            </a:pPr>
            <a:r>
              <a:rPr dirty="0" u="sng" sz="1800" spc="-8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  <a:latin typeface="Tahoma"/>
                <a:cs typeface="Tahoma"/>
              </a:rPr>
              <a:t>Available</a:t>
            </a:r>
            <a:r>
              <a:rPr dirty="0" u="sng" sz="1800" spc="8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1800" spc="-229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  <a:latin typeface="Tahoma"/>
                <a:cs typeface="Tahoma"/>
              </a:rPr>
              <a:t>Items	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0039" y="4099897"/>
            <a:ext cx="1353820" cy="4083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00" spc="-200" b="1">
                <a:solidFill>
                  <a:srgbClr val="58595B"/>
                </a:solidFill>
                <a:latin typeface="Verdana"/>
                <a:cs typeface="Verdana"/>
              </a:rPr>
              <a:t>CHOOSE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8387" y="4446838"/>
            <a:ext cx="1015365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YOUR</a:t>
            </a:r>
            <a:r>
              <a:rPr dirty="0" sz="1150" spc="15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55">
                <a:solidFill>
                  <a:srgbClr val="58595B"/>
                </a:solidFill>
                <a:latin typeface="Tahoma"/>
                <a:cs typeface="Tahoma"/>
              </a:rPr>
              <a:t>FRAME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6019" y="3907533"/>
            <a:ext cx="401320" cy="8369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300" spc="60">
                <a:solidFill>
                  <a:srgbClr val="58595B"/>
                </a:solidFill>
                <a:latin typeface="Tahoma"/>
                <a:cs typeface="Tahoma"/>
              </a:rPr>
              <a:t>1</a:t>
            </a:r>
            <a:endParaRPr sz="5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0039" y="8170375"/>
            <a:ext cx="1353820" cy="4083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00" spc="-200" b="1">
                <a:solidFill>
                  <a:srgbClr val="58595B"/>
                </a:solidFill>
                <a:latin typeface="Verdana"/>
                <a:cs typeface="Verdana"/>
              </a:rPr>
              <a:t>CHOOSE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8387" y="8517317"/>
            <a:ext cx="2356485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YOUR </a:t>
            </a:r>
            <a:r>
              <a:rPr dirty="0" sz="1150" spc="25">
                <a:solidFill>
                  <a:srgbClr val="58595B"/>
                </a:solidFill>
                <a:latin typeface="Tahoma"/>
                <a:cs typeface="Tahoma"/>
              </a:rPr>
              <a:t>SPRING</a:t>
            </a:r>
            <a:r>
              <a:rPr dirty="0" sz="1150" spc="-7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100">
                <a:solidFill>
                  <a:srgbClr val="58595B"/>
                </a:solidFill>
                <a:latin typeface="Tahoma"/>
                <a:cs typeface="Tahoma"/>
              </a:rPr>
              <a:t>CONSTRUCTION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6019" y="7978010"/>
            <a:ext cx="401320" cy="8369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300" spc="60">
                <a:solidFill>
                  <a:srgbClr val="58595B"/>
                </a:solidFill>
                <a:latin typeface="Tahoma"/>
                <a:cs typeface="Tahoma"/>
              </a:rPr>
              <a:t>2</a:t>
            </a:r>
            <a:endParaRPr sz="5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5163" y="8787510"/>
            <a:ext cx="3261360" cy="267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15">
                <a:solidFill>
                  <a:srgbClr val="58595B"/>
                </a:solidFill>
                <a:latin typeface="Arial"/>
                <a:cs typeface="Arial"/>
              </a:rPr>
              <a:t>begin building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your frame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number, choose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spring</a:t>
            </a:r>
            <a:r>
              <a:rPr dirty="0" sz="8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construction:</a:t>
            </a:r>
            <a:endParaRPr sz="800">
              <a:latin typeface="Arial"/>
              <a:cs typeface="Arial"/>
            </a:endParaRPr>
          </a:p>
          <a:p>
            <a:pPr marL="254000">
              <a:lnSpc>
                <a:spcPts val="955"/>
              </a:lnSpc>
            </a:pPr>
            <a:r>
              <a:rPr dirty="0" sz="800" spc="-5" b="1">
                <a:solidFill>
                  <a:srgbClr val="58595B"/>
                </a:solidFill>
                <a:latin typeface="Arial"/>
                <a:cs typeface="Arial"/>
              </a:rPr>
              <a:t>(2) </a:t>
            </a:r>
            <a:r>
              <a:rPr dirty="0" sz="800" spc="60" b="1">
                <a:solidFill>
                  <a:srgbClr val="58595B"/>
                </a:solidFill>
                <a:latin typeface="Arial"/>
                <a:cs typeface="Arial"/>
              </a:rPr>
              <a:t>= </a:t>
            </a:r>
            <a:r>
              <a:rPr dirty="0" sz="800" spc="-40" b="1">
                <a:solidFill>
                  <a:srgbClr val="58595B"/>
                </a:solidFill>
                <a:latin typeface="Arial"/>
                <a:cs typeface="Arial"/>
              </a:rPr>
              <a:t>Sinuous </a:t>
            </a:r>
            <a:r>
              <a:rPr dirty="0" sz="800" spc="5" b="1">
                <a:solidFill>
                  <a:srgbClr val="58595B"/>
                </a:solidFill>
                <a:latin typeface="Arial"/>
                <a:cs typeface="Arial"/>
              </a:rPr>
              <a:t>Wire </a:t>
            </a:r>
            <a:r>
              <a:rPr dirty="0" sz="800" spc="-15" b="1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800" spc="0" b="1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5" b="1">
                <a:solidFill>
                  <a:srgbClr val="58595B"/>
                </a:solidFill>
                <a:latin typeface="Arial"/>
                <a:cs typeface="Arial"/>
              </a:rPr>
              <a:t>(3) </a:t>
            </a:r>
            <a:r>
              <a:rPr dirty="0" sz="800" spc="60" b="1">
                <a:solidFill>
                  <a:srgbClr val="58595B"/>
                </a:solidFill>
                <a:latin typeface="Arial"/>
                <a:cs typeface="Arial"/>
              </a:rPr>
              <a:t>= </a:t>
            </a:r>
            <a:r>
              <a:rPr dirty="0" sz="800" b="1">
                <a:solidFill>
                  <a:srgbClr val="58595B"/>
                </a:solidFill>
                <a:latin typeface="Arial"/>
                <a:cs typeface="Arial"/>
              </a:rPr>
              <a:t>Pocketed </a:t>
            </a:r>
            <a:r>
              <a:rPr dirty="0" sz="800" spc="-15" b="1">
                <a:solidFill>
                  <a:srgbClr val="58595B"/>
                </a:solidFill>
                <a:latin typeface="Arial"/>
                <a:cs typeface="Arial"/>
              </a:rPr>
              <a:t>Coil</a:t>
            </a:r>
            <a:r>
              <a:rPr dirty="0" sz="800" spc="60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58595B"/>
                </a:solidFill>
                <a:latin typeface="Arial"/>
                <a:cs typeface="Arial"/>
              </a:rPr>
              <a:t>Springs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5163" y="4675885"/>
            <a:ext cx="31400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18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different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below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customize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look.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38821" y="1976627"/>
            <a:ext cx="3622923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80572" y="2894037"/>
            <a:ext cx="1843125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41214" y="7963751"/>
            <a:ext cx="1572598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798837" y="3656883"/>
            <a:ext cx="632460" cy="139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50" spc="0">
                <a:latin typeface="Tahoma"/>
                <a:cs typeface="Tahoma"/>
              </a:rPr>
              <a:t>2TKW-50</a:t>
            </a:r>
            <a:r>
              <a:rPr dirty="0" sz="750" spc="-85">
                <a:latin typeface="Tahoma"/>
                <a:cs typeface="Tahoma"/>
              </a:rPr>
              <a:t> </a:t>
            </a:r>
            <a:r>
              <a:rPr dirty="0" sz="750">
                <a:latin typeface="Tahoma"/>
                <a:cs typeface="Tahoma"/>
              </a:rPr>
              <a:t>Sofa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02846" y="4371514"/>
            <a:ext cx="1015365" cy="139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50" spc="0">
                <a:latin typeface="Tahoma"/>
                <a:cs typeface="Tahoma"/>
              </a:rPr>
              <a:t>2TKW-01 </a:t>
            </a:r>
            <a:r>
              <a:rPr dirty="0" sz="750" spc="10">
                <a:latin typeface="Tahoma"/>
                <a:cs typeface="Tahoma"/>
              </a:rPr>
              <a:t>Lounge</a:t>
            </a:r>
            <a:r>
              <a:rPr dirty="0" sz="750" spc="-135">
                <a:latin typeface="Tahoma"/>
                <a:cs typeface="Tahoma"/>
              </a:rPr>
              <a:t> </a:t>
            </a:r>
            <a:r>
              <a:rPr dirty="0" sz="750" spc="5">
                <a:latin typeface="Tahoma"/>
                <a:cs typeface="Tahoma"/>
              </a:rPr>
              <a:t>Chair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6019" y="5208015"/>
            <a:ext cx="1737360" cy="275653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(E/T37)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#(XXX)-02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#(XXX)-03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(E/T30.5)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74295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#(XXX)-20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#(XXX)-26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#(XXX)-27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(E/T29.5)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97155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#(XXX)-50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89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(E/T83)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59251" y="5228335"/>
            <a:ext cx="1737360" cy="2533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82.5 (E/T79.5)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74295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#(XXX)-53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#(XXX)-54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(E/T92)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#(XXX)-55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SHORT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81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(E/T75)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#(XXX)-70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(E/T58)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42484" y="5228335"/>
            <a:ext cx="1805939" cy="2611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57.5 (E/T54.5)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142875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(E/T26)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CURVED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#(XXX)-78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#(XXX)-79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 marR="803910">
              <a:lnSpc>
                <a:spcPts val="1000"/>
              </a:lnSpc>
              <a:spcBef>
                <a:spcPts val="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D39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*All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pieces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feature loose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9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cushions.</a:t>
            </a:r>
            <a:endParaRPr sz="800">
              <a:latin typeface="Arial"/>
              <a:cs typeface="Arial"/>
            </a:endParaRPr>
          </a:p>
          <a:p>
            <a:pPr marL="12700" marR="117475">
              <a:lnSpc>
                <a:spcPct val="104200"/>
              </a:lnSpc>
            </a:pP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**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Pillow(s)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leather/ 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500" y="438810"/>
            <a:ext cx="1094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OPPOrTuNITIES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5719" y="3628856"/>
            <a:ext cx="2068195" cy="550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2870"/>
              </a:lnSpc>
              <a:spcBef>
                <a:spcPts val="110"/>
              </a:spcBef>
            </a:pPr>
            <a:r>
              <a:rPr dirty="0" sz="2500" spc="-200" b="1">
                <a:solidFill>
                  <a:srgbClr val="58595B"/>
                </a:solidFill>
                <a:latin typeface="Verdana"/>
                <a:cs typeface="Verdana"/>
              </a:rPr>
              <a:t>CHOOSE</a:t>
            </a:r>
            <a:endParaRPr sz="2500">
              <a:latin typeface="Verdana"/>
              <a:cs typeface="Verdana"/>
            </a:endParaRPr>
          </a:p>
          <a:p>
            <a:pPr marL="60960">
              <a:lnSpc>
                <a:spcPts val="1250"/>
              </a:lnSpc>
            </a:pP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YOUR </a:t>
            </a:r>
            <a:r>
              <a:rPr dirty="0" sz="1150" spc="75">
                <a:solidFill>
                  <a:srgbClr val="58595B"/>
                </a:solidFill>
                <a:latin typeface="Tahoma"/>
                <a:cs typeface="Tahoma"/>
              </a:rPr>
              <a:t>BACK </a:t>
            </a:r>
            <a:r>
              <a:rPr dirty="0" sz="1150" spc="40">
                <a:solidFill>
                  <a:srgbClr val="58595B"/>
                </a:solidFill>
                <a:latin typeface="Tahoma"/>
                <a:cs typeface="Tahoma"/>
              </a:rPr>
              <a:t>PILLOW</a:t>
            </a:r>
            <a:r>
              <a:rPr dirty="0" sz="1150" spc="2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>
                <a:solidFill>
                  <a:srgbClr val="58595B"/>
                </a:solidFill>
                <a:latin typeface="Tahoma"/>
                <a:cs typeface="Tahoma"/>
              </a:rPr>
              <a:t>STYLE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3436490"/>
            <a:ext cx="401320" cy="8369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300" spc="60">
                <a:solidFill>
                  <a:srgbClr val="58595B"/>
                </a:solidFill>
                <a:latin typeface="Tahoma"/>
                <a:cs typeface="Tahoma"/>
              </a:rPr>
              <a:t>4</a:t>
            </a:r>
            <a:endParaRPr sz="53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6360" y="4296155"/>
            <a:ext cx="1371600" cy="1090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4400" y="6505956"/>
            <a:ext cx="1774151" cy="1090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01700" y="2816911"/>
            <a:ext cx="5738495" cy="68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After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selecting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construction,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choose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four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arm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styles.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Begin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 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“2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3”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(from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frame)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letter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next. </a:t>
            </a:r>
            <a:r>
              <a:rPr dirty="0" sz="900" spc="25" b="1">
                <a:solidFill>
                  <a:srgbClr val="58595B"/>
                </a:solidFill>
                <a:latin typeface="Arial"/>
                <a:cs typeface="Arial"/>
              </a:rPr>
              <a:t>Note: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English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40" b="1">
                <a:solidFill>
                  <a:srgbClr val="58595B"/>
                </a:solidFill>
                <a:latin typeface="Arial"/>
                <a:cs typeface="Arial"/>
              </a:rPr>
              <a:t>Track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Arms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smaller 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dimensions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than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arm options.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Alternate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dimensions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are listed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( )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900" spc="30" b="1">
                <a:solidFill>
                  <a:srgbClr val="58595B"/>
                </a:solidFill>
                <a:latin typeface="Arial"/>
                <a:cs typeface="Arial"/>
              </a:rPr>
              <a:t>two</a:t>
            </a:r>
            <a:r>
              <a:rPr dirty="0" sz="900" spc="114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arms.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(2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3) (E, </a:t>
            </a:r>
            <a:r>
              <a:rPr dirty="0" sz="900" spc="100">
                <a:solidFill>
                  <a:srgbClr val="58595B"/>
                </a:solidFill>
                <a:latin typeface="Arial"/>
                <a:cs typeface="Arial"/>
              </a:rPr>
              <a:t>r,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58595B"/>
                </a:solidFill>
                <a:latin typeface="Arial"/>
                <a:cs typeface="Arial"/>
              </a:rPr>
              <a:t>T).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4869" y="607996"/>
            <a:ext cx="1800225" cy="90741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5950"/>
              </a:lnSpc>
              <a:spcBef>
                <a:spcPts val="120"/>
              </a:spcBef>
            </a:pPr>
            <a:r>
              <a:rPr dirty="0" baseline="-13626" sz="7950" spc="540">
                <a:solidFill>
                  <a:srgbClr val="58595B"/>
                </a:solidFill>
              </a:rPr>
              <a:t>3</a:t>
            </a:r>
            <a:r>
              <a:rPr dirty="0" sz="2500" spc="-200" b="1">
                <a:solidFill>
                  <a:srgbClr val="58595B"/>
                </a:solidFill>
                <a:latin typeface="Verdana"/>
                <a:cs typeface="Verdana"/>
              </a:rPr>
              <a:t>CHOOSE</a:t>
            </a:r>
            <a:endParaRPr sz="2500">
              <a:latin typeface="Verdana"/>
              <a:cs typeface="Verdana"/>
            </a:endParaRPr>
          </a:p>
          <a:p>
            <a:pPr marL="474980">
              <a:lnSpc>
                <a:spcPts val="969"/>
              </a:lnSpc>
            </a:pPr>
            <a:r>
              <a:rPr dirty="0" sz="1150" spc="65">
                <a:solidFill>
                  <a:srgbClr val="58595B"/>
                </a:solidFill>
              </a:rPr>
              <a:t>YOUR </a:t>
            </a:r>
            <a:r>
              <a:rPr dirty="0" sz="1150" spc="100">
                <a:solidFill>
                  <a:srgbClr val="58595B"/>
                </a:solidFill>
              </a:rPr>
              <a:t>ARM</a:t>
            </a:r>
            <a:r>
              <a:rPr dirty="0" sz="1150" spc="285">
                <a:solidFill>
                  <a:srgbClr val="58595B"/>
                </a:solidFill>
              </a:rPr>
              <a:t> </a:t>
            </a:r>
            <a:r>
              <a:rPr dirty="0" sz="1150">
                <a:solidFill>
                  <a:srgbClr val="58595B"/>
                </a:solidFill>
              </a:rPr>
              <a:t>STYLE</a:t>
            </a:r>
            <a:r>
              <a:rPr dirty="0" sz="1150" spc="-245">
                <a:solidFill>
                  <a:srgbClr val="58595B"/>
                </a:solidFill>
              </a:rPr>
              <a:t> </a:t>
            </a:r>
            <a:endParaRPr sz="1150"/>
          </a:p>
        </p:txBody>
      </p:sp>
      <p:sp>
        <p:nvSpPr>
          <p:cNvPr id="8" name="object 8"/>
          <p:cNvSpPr/>
          <p:nvPr/>
        </p:nvSpPr>
        <p:spPr>
          <a:xfrm>
            <a:off x="914400" y="1609267"/>
            <a:ext cx="1371600" cy="1090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246357" y="2289561"/>
            <a:ext cx="563880" cy="310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dirty="0" sz="900" spc="65">
                <a:solidFill>
                  <a:srgbClr val="414042"/>
                </a:solidFill>
                <a:latin typeface="Tahoma"/>
                <a:cs typeface="Tahoma"/>
              </a:rPr>
              <a:t>ENGLISH  </a:t>
            </a:r>
            <a:r>
              <a:rPr dirty="0" sz="900" spc="100">
                <a:solidFill>
                  <a:srgbClr val="414042"/>
                </a:solidFill>
                <a:latin typeface="Tahoma"/>
                <a:cs typeface="Tahoma"/>
              </a:rPr>
              <a:t>ARM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0208" y="1609267"/>
            <a:ext cx="1371600" cy="1090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282166" y="2292135"/>
            <a:ext cx="362585" cy="310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dirty="0" sz="900" spc="100">
                <a:solidFill>
                  <a:srgbClr val="414042"/>
                </a:solidFill>
                <a:latin typeface="Tahoma"/>
                <a:cs typeface="Tahoma"/>
              </a:rPr>
              <a:t>SOC</a:t>
            </a:r>
            <a:r>
              <a:rPr dirty="0" sz="900" spc="5">
                <a:solidFill>
                  <a:srgbClr val="414042"/>
                </a:solidFill>
                <a:latin typeface="Tahoma"/>
                <a:cs typeface="Tahoma"/>
              </a:rPr>
              <a:t>K 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dirty="0" sz="900" spc="100">
                <a:solidFill>
                  <a:srgbClr val="414042"/>
                </a:solidFill>
                <a:latin typeface="Tahoma"/>
                <a:cs typeface="Tahoma"/>
              </a:rPr>
              <a:t>ARM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32088" y="1609267"/>
            <a:ext cx="1371600" cy="1090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805509" y="2292135"/>
            <a:ext cx="419100" cy="310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dirty="0" sz="900" spc="55">
                <a:solidFill>
                  <a:srgbClr val="414042"/>
                </a:solidFill>
                <a:latin typeface="Tahoma"/>
                <a:cs typeface="Tahoma"/>
              </a:rPr>
              <a:t>ROLL  </a:t>
            </a:r>
            <a:r>
              <a:rPr dirty="0" sz="900" spc="75">
                <a:solidFill>
                  <a:srgbClr val="414042"/>
                </a:solidFill>
                <a:latin typeface="Tahoma"/>
                <a:cs typeface="Tahoma"/>
              </a:rPr>
              <a:t>PANEL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92787" y="1609267"/>
            <a:ext cx="1371599" cy="10908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70303" y="2076424"/>
            <a:ext cx="4905375" cy="675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571625" algn="l"/>
                <a:tab pos="3048000" algn="l"/>
                <a:tab pos="4632325" algn="l"/>
              </a:tabLst>
            </a:pPr>
            <a:r>
              <a:rPr dirty="0" sz="4250" spc="-405">
                <a:solidFill>
                  <a:srgbClr val="414042"/>
                </a:solidFill>
                <a:latin typeface="Tahoma"/>
                <a:cs typeface="Tahoma"/>
              </a:rPr>
              <a:t>E</a:t>
            </a:r>
            <a:r>
              <a:rPr dirty="0" sz="4250" spc="-40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545">
                <a:solidFill>
                  <a:srgbClr val="414042"/>
                </a:solidFill>
                <a:latin typeface="Tahoma"/>
                <a:cs typeface="Tahoma"/>
              </a:rPr>
              <a:t>R</a:t>
            </a:r>
            <a:r>
              <a:rPr dirty="0" sz="4250" spc="-54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345">
                <a:solidFill>
                  <a:srgbClr val="414042"/>
                </a:solidFill>
                <a:latin typeface="Tahoma"/>
                <a:cs typeface="Tahoma"/>
              </a:rPr>
              <a:t>S</a:t>
            </a:r>
            <a:r>
              <a:rPr dirty="0" sz="4250" spc="-34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450">
                <a:solidFill>
                  <a:srgbClr val="414042"/>
                </a:solidFill>
                <a:latin typeface="Tahoma"/>
                <a:cs typeface="Tahoma"/>
              </a:rPr>
              <a:t>T</a:t>
            </a:r>
            <a:endParaRPr sz="42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6210" y="2284820"/>
            <a:ext cx="420370" cy="310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dirty="0" sz="900" spc="50">
                <a:solidFill>
                  <a:srgbClr val="414042"/>
                </a:solidFill>
                <a:latin typeface="Tahoma"/>
                <a:cs typeface="Tahoma"/>
              </a:rPr>
              <a:t>TRACK  </a:t>
            </a:r>
            <a:r>
              <a:rPr dirty="0" sz="900" spc="100">
                <a:solidFill>
                  <a:srgbClr val="414042"/>
                </a:solidFill>
                <a:latin typeface="Tahoma"/>
                <a:cs typeface="Tahoma"/>
              </a:rPr>
              <a:t>ARM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5719" y="5847800"/>
            <a:ext cx="1635760" cy="4083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00" spc="-275" b="1">
                <a:solidFill>
                  <a:srgbClr val="58595B"/>
                </a:solidFill>
                <a:latin typeface="Verdana"/>
                <a:cs typeface="Verdana"/>
              </a:rPr>
              <a:t>COMPLETE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700" y="5666954"/>
            <a:ext cx="2947035" cy="8369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baseline="1048" sz="7950" spc="89">
                <a:solidFill>
                  <a:srgbClr val="58595B"/>
                </a:solidFill>
                <a:latin typeface="Tahoma"/>
                <a:cs typeface="Tahoma"/>
              </a:rPr>
              <a:t>5</a:t>
            </a:r>
            <a:r>
              <a:rPr dirty="0" baseline="1048" sz="7950" spc="-1679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YOUR </a:t>
            </a:r>
            <a:r>
              <a:rPr dirty="0" sz="1150" spc="100">
                <a:solidFill>
                  <a:srgbClr val="58595B"/>
                </a:solidFill>
                <a:latin typeface="Tahoma"/>
                <a:cs typeface="Tahoma"/>
              </a:rPr>
              <a:t>LOOK </a:t>
            </a:r>
            <a:r>
              <a:rPr dirty="0" sz="1150" spc="15">
                <a:solidFill>
                  <a:srgbClr val="58595B"/>
                </a:solidFill>
                <a:latin typeface="Tahoma"/>
                <a:cs typeface="Tahoma"/>
              </a:rPr>
              <a:t>WITH </a:t>
            </a:r>
            <a:r>
              <a:rPr dirty="0" sz="1150" spc="140">
                <a:solidFill>
                  <a:srgbClr val="58595B"/>
                </a:solidFill>
                <a:latin typeface="Tahoma"/>
                <a:cs typeface="Tahoma"/>
              </a:rPr>
              <a:t>A </a:t>
            </a:r>
            <a:r>
              <a:rPr dirty="0" sz="1150" spc="30">
                <a:solidFill>
                  <a:srgbClr val="58595B"/>
                </a:solidFill>
                <a:latin typeface="Tahoma"/>
                <a:cs typeface="Tahoma"/>
              </a:rPr>
              <a:t>BASE </a:t>
            </a:r>
            <a:r>
              <a:rPr dirty="0" sz="1150">
                <a:solidFill>
                  <a:srgbClr val="58595B"/>
                </a:solidFill>
                <a:latin typeface="Tahoma"/>
                <a:cs typeface="Tahoma"/>
              </a:rPr>
              <a:t>STYLE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79048" y="6505956"/>
            <a:ext cx="1774151" cy="1090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369135" y="7130750"/>
            <a:ext cx="462915" cy="310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dirty="0" sz="900" spc="50">
                <a:solidFill>
                  <a:srgbClr val="414042"/>
                </a:solidFill>
                <a:latin typeface="Tahoma"/>
                <a:cs typeface="Tahoma"/>
              </a:rPr>
              <a:t>WEDGE  </a:t>
            </a:r>
            <a:r>
              <a:rPr dirty="0" sz="900" spc="85">
                <a:solidFill>
                  <a:srgbClr val="414042"/>
                </a:solidFill>
                <a:latin typeface="Tahoma"/>
                <a:cs typeface="Tahoma"/>
              </a:rPr>
              <a:t>FOOT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46357" y="7130750"/>
            <a:ext cx="287020" cy="168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75">
                <a:solidFill>
                  <a:srgbClr val="414042"/>
                </a:solidFill>
                <a:latin typeface="Tahoma"/>
                <a:cs typeface="Tahoma"/>
              </a:rPr>
              <a:t>BUN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55799" y="6505956"/>
            <a:ext cx="1764396" cy="1090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70303" y="6915037"/>
            <a:ext cx="4408170" cy="675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979930" algn="l"/>
                <a:tab pos="3906520" algn="l"/>
              </a:tabLst>
            </a:pPr>
            <a:r>
              <a:rPr dirty="0" sz="4250" spc="-315">
                <a:solidFill>
                  <a:srgbClr val="414042"/>
                </a:solidFill>
                <a:latin typeface="Tahoma"/>
                <a:cs typeface="Tahoma"/>
              </a:rPr>
              <a:t>B</a:t>
            </a:r>
            <a:r>
              <a:rPr dirty="0" sz="4250" spc="-31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345">
                <a:solidFill>
                  <a:srgbClr val="414042"/>
                </a:solidFill>
                <a:latin typeface="Tahoma"/>
                <a:cs typeface="Tahoma"/>
              </a:rPr>
              <a:t>S</a:t>
            </a:r>
            <a:r>
              <a:rPr dirty="0" sz="4250" spc="-34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5">
                <a:solidFill>
                  <a:srgbClr val="414042"/>
                </a:solidFill>
                <a:latin typeface="Tahoma"/>
                <a:cs typeface="Tahoma"/>
              </a:rPr>
              <a:t>W</a:t>
            </a:r>
            <a:endParaRPr sz="42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6357" y="7273180"/>
            <a:ext cx="2463165" cy="168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979930" algn="l"/>
              </a:tabLst>
            </a:pPr>
            <a:r>
              <a:rPr dirty="0" sz="900" spc="85">
                <a:solidFill>
                  <a:srgbClr val="414042"/>
                </a:solidFill>
                <a:latin typeface="Tahoma"/>
                <a:cs typeface="Tahoma"/>
              </a:rPr>
              <a:t>FOOT	</a:t>
            </a:r>
            <a:r>
              <a:rPr dirty="0" sz="900" spc="-5">
                <a:solidFill>
                  <a:srgbClr val="414042"/>
                </a:solidFill>
                <a:latin typeface="Tahoma"/>
                <a:cs typeface="Tahoma"/>
              </a:rPr>
              <a:t>SKIRTED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6858" y="7707426"/>
            <a:ext cx="6024245" cy="1732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310" marR="356870">
              <a:lnSpc>
                <a:spcPct val="120300"/>
              </a:lnSpc>
              <a:spcBef>
                <a:spcPts val="100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Complete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 frame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adding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Base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(then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suffix,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see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page on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left).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end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up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follows: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(2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3) (E, </a:t>
            </a:r>
            <a:r>
              <a:rPr dirty="0" sz="900" spc="100">
                <a:solidFill>
                  <a:srgbClr val="58595B"/>
                </a:solidFill>
                <a:latin typeface="Arial"/>
                <a:cs typeface="Arial"/>
              </a:rPr>
              <a:t>r,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T) </a:t>
            </a:r>
            <a:r>
              <a:rPr dirty="0" sz="900" spc="-40">
                <a:solidFill>
                  <a:srgbClr val="58595B"/>
                </a:solidFill>
                <a:latin typeface="Arial"/>
                <a:cs typeface="Arial"/>
              </a:rPr>
              <a:t>(B,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K,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P), </a:t>
            </a:r>
            <a:r>
              <a:rPr dirty="0" sz="900" spc="-40">
                <a:solidFill>
                  <a:srgbClr val="58595B"/>
                </a:solidFill>
                <a:latin typeface="Arial"/>
                <a:cs typeface="Arial"/>
              </a:rPr>
              <a:t>(B,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W)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plus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 frame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suffix.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*</a:t>
            </a:r>
            <a:r>
              <a:rPr dirty="0" sz="900" spc="25" b="1">
                <a:solidFill>
                  <a:srgbClr val="58595B"/>
                </a:solidFill>
                <a:latin typeface="Arial"/>
                <a:cs typeface="Arial"/>
              </a:rPr>
              <a:t>Note: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Skirted 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options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available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60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leather/vinyl.</a:t>
            </a:r>
            <a:endParaRPr sz="900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95"/>
              </a:spcBef>
              <a:tabLst>
                <a:tab pos="6010910" algn="l"/>
              </a:tabLst>
            </a:pPr>
            <a:r>
              <a:rPr dirty="0" u="sng" sz="2500" spc="-24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  <a:latin typeface="Tahoma"/>
                <a:cs typeface="Tahoma"/>
              </a:rPr>
              <a:t>Example	</a:t>
            </a:r>
            <a:endParaRPr sz="25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815"/>
              </a:spcBef>
              <a:tabLst>
                <a:tab pos="461009" algn="l"/>
                <a:tab pos="905510" algn="l"/>
                <a:tab pos="1402715" algn="l"/>
                <a:tab pos="1856105" algn="l"/>
                <a:tab pos="2402840" algn="l"/>
                <a:tab pos="2807335" algn="l"/>
                <a:tab pos="3758565" algn="l"/>
                <a:tab pos="4709160" algn="l"/>
              </a:tabLst>
            </a:pPr>
            <a:r>
              <a:rPr dirty="0" sz="2400" spc="-10">
                <a:solidFill>
                  <a:srgbClr val="58595B"/>
                </a:solidFill>
                <a:latin typeface="Tahoma"/>
                <a:cs typeface="Tahoma"/>
              </a:rPr>
              <a:t>[</a:t>
            </a:r>
            <a:r>
              <a:rPr dirty="0" u="sng" sz="2400" spc="-1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	</a:t>
            </a:r>
            <a:r>
              <a:rPr dirty="0" u="sng" sz="2400" spc="15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2	</a:t>
            </a:r>
            <a:r>
              <a:rPr dirty="0" sz="2400">
                <a:solidFill>
                  <a:srgbClr val="58595B"/>
                </a:solidFill>
                <a:latin typeface="Times New Roman"/>
                <a:cs typeface="Times New Roman"/>
              </a:rPr>
              <a:t>-</a:t>
            </a:r>
            <a:r>
              <a:rPr dirty="0" u="sng" sz="240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sng" sz="2400" spc="-26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T	</a:t>
            </a:r>
            <a:r>
              <a:rPr dirty="0" sz="2400">
                <a:solidFill>
                  <a:srgbClr val="58595B"/>
                </a:solidFill>
                <a:latin typeface="Times New Roman"/>
                <a:cs typeface="Times New Roman"/>
              </a:rPr>
              <a:t>-</a:t>
            </a:r>
            <a:r>
              <a:rPr dirty="0" u="sng" sz="240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sng" sz="2400" spc="-185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	</a:t>
            </a:r>
            <a:r>
              <a:rPr dirty="0" sz="2400">
                <a:solidFill>
                  <a:srgbClr val="58595B"/>
                </a:solidFill>
                <a:latin typeface="Times New Roman"/>
                <a:cs typeface="Times New Roman"/>
              </a:rPr>
              <a:t>- </a:t>
            </a:r>
            <a:r>
              <a:rPr dirty="0" u="sng" sz="240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 spc="165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 spc="-1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W	</a:t>
            </a:r>
            <a:r>
              <a:rPr dirty="0" sz="2400">
                <a:solidFill>
                  <a:srgbClr val="58595B"/>
                </a:solidFill>
                <a:latin typeface="Times New Roman"/>
                <a:cs typeface="Times New Roman"/>
              </a:rPr>
              <a:t>-</a:t>
            </a:r>
            <a:r>
              <a:rPr dirty="0" u="sng" sz="2400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 spc="125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 spc="35">
                <a:solidFill>
                  <a:srgbClr val="BCBEC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20	</a:t>
            </a:r>
            <a:r>
              <a:rPr dirty="0" sz="2400" spc="-10">
                <a:solidFill>
                  <a:srgbClr val="58595B"/>
                </a:solidFill>
                <a:latin typeface="Tahoma"/>
                <a:cs typeface="Tahoma"/>
              </a:rPr>
              <a:t>]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  <a:tabLst>
                <a:tab pos="1395730" algn="l"/>
                <a:tab pos="2164715" algn="l"/>
                <a:tab pos="3279775" algn="l"/>
                <a:tab pos="4184650" algn="l"/>
              </a:tabLst>
            </a:pPr>
            <a:r>
              <a:rPr dirty="0" sz="700" spc="100">
                <a:solidFill>
                  <a:srgbClr val="58595B"/>
                </a:solidFill>
                <a:latin typeface="Arial"/>
                <a:cs typeface="Arial"/>
              </a:rPr>
              <a:t>spring</a:t>
            </a:r>
            <a:r>
              <a:rPr dirty="0" sz="7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150">
                <a:solidFill>
                  <a:srgbClr val="58595B"/>
                </a:solidFill>
                <a:latin typeface="Arial"/>
                <a:cs typeface="Arial"/>
              </a:rPr>
              <a:t>construction	</a:t>
            </a:r>
            <a:r>
              <a:rPr dirty="0" sz="700" spc="105">
                <a:solidFill>
                  <a:srgbClr val="58595B"/>
                </a:solidFill>
                <a:latin typeface="Arial"/>
                <a:cs typeface="Arial"/>
              </a:rPr>
              <a:t>arm	</a:t>
            </a:r>
            <a:r>
              <a:rPr dirty="0" sz="700" spc="100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70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135">
                <a:solidFill>
                  <a:srgbClr val="58595B"/>
                </a:solidFill>
                <a:latin typeface="Arial"/>
                <a:cs typeface="Arial"/>
              </a:rPr>
              <a:t>pillow	</a:t>
            </a:r>
            <a:r>
              <a:rPr dirty="0" sz="700" spc="55">
                <a:solidFill>
                  <a:srgbClr val="58595B"/>
                </a:solidFill>
                <a:latin typeface="Arial"/>
                <a:cs typeface="Arial"/>
              </a:rPr>
              <a:t>base	</a:t>
            </a:r>
            <a:r>
              <a:rPr dirty="0" sz="700" spc="105">
                <a:solidFill>
                  <a:srgbClr val="58595B"/>
                </a:solidFill>
                <a:latin typeface="Arial"/>
                <a:cs typeface="Arial"/>
              </a:rPr>
              <a:t>suffix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38320" y="4302620"/>
            <a:ext cx="1371600" cy="10908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257845" y="4972060"/>
            <a:ext cx="495934" cy="3105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414042"/>
                </a:solidFill>
                <a:latin typeface="Tahoma"/>
                <a:cs typeface="Tahoma"/>
              </a:rPr>
              <a:t>BED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900" spc="60">
                <a:solidFill>
                  <a:srgbClr val="414042"/>
                </a:solidFill>
                <a:latin typeface="Tahoma"/>
                <a:cs typeface="Tahoma"/>
              </a:rPr>
              <a:t>PILLOW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" y="4296155"/>
            <a:ext cx="1371600" cy="10908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958123" y="4763311"/>
            <a:ext cx="3320415" cy="675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557655" algn="l"/>
                <a:tab pos="3035935" algn="l"/>
              </a:tabLst>
            </a:pPr>
            <a:r>
              <a:rPr dirty="0" sz="4250" spc="-315">
                <a:solidFill>
                  <a:srgbClr val="414042"/>
                </a:solidFill>
                <a:latin typeface="Tahoma"/>
                <a:cs typeface="Tahoma"/>
              </a:rPr>
              <a:t>B</a:t>
            </a:r>
            <a:r>
              <a:rPr dirty="0" sz="4250" spc="-315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330">
                <a:solidFill>
                  <a:srgbClr val="414042"/>
                </a:solidFill>
                <a:latin typeface="Tahoma"/>
                <a:cs typeface="Tahoma"/>
              </a:rPr>
              <a:t>K</a:t>
            </a:r>
            <a:r>
              <a:rPr dirty="0" sz="4250" spc="-330">
                <a:solidFill>
                  <a:srgbClr val="414042"/>
                </a:solidFill>
                <a:latin typeface="Tahoma"/>
                <a:cs typeface="Tahoma"/>
              </a:rPr>
              <a:t>	</a:t>
            </a:r>
            <a:r>
              <a:rPr dirty="0" sz="4250" spc="-225">
                <a:solidFill>
                  <a:srgbClr val="414042"/>
                </a:solidFill>
                <a:latin typeface="Tahoma"/>
                <a:cs typeface="Tahoma"/>
              </a:rPr>
              <a:t>P</a:t>
            </a:r>
            <a:endParaRPr sz="425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34179" y="4979023"/>
            <a:ext cx="1911350" cy="168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57655" algn="l"/>
              </a:tabLst>
            </a:pPr>
            <a:r>
              <a:rPr dirty="0" sz="900" spc="75">
                <a:solidFill>
                  <a:srgbClr val="414042"/>
                </a:solidFill>
                <a:latin typeface="Tahoma"/>
                <a:cs typeface="Tahoma"/>
              </a:rPr>
              <a:t>BOX	</a:t>
            </a:r>
            <a:r>
              <a:rPr dirty="0" sz="900" spc="15">
                <a:solidFill>
                  <a:srgbClr val="414042"/>
                </a:solidFill>
                <a:latin typeface="Tahoma"/>
                <a:cs typeface="Tahoma"/>
              </a:rPr>
              <a:t>KNIFE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34179" y="5121453"/>
            <a:ext cx="1889760" cy="168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57655" algn="l"/>
              </a:tabLst>
            </a:pPr>
            <a:r>
              <a:rPr dirty="0" sz="900" spc="25">
                <a:solidFill>
                  <a:srgbClr val="414042"/>
                </a:solidFill>
                <a:latin typeface="Tahoma"/>
                <a:cs typeface="Tahoma"/>
              </a:rPr>
              <a:t>BORDER	</a:t>
            </a:r>
            <a:r>
              <a:rPr dirty="0" sz="900" spc="35">
                <a:solidFill>
                  <a:srgbClr val="414042"/>
                </a:solidFill>
                <a:latin typeface="Tahoma"/>
                <a:cs typeface="Tahoma"/>
              </a:rPr>
              <a:t>EDGE</a:t>
            </a:r>
            <a:r>
              <a:rPr dirty="0" sz="900" spc="-19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1700" y="5522467"/>
            <a:ext cx="5097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Continue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building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your frame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adding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Pillow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Style.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(2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3) (E, </a:t>
            </a:r>
            <a:r>
              <a:rPr dirty="0" sz="900" spc="100">
                <a:solidFill>
                  <a:srgbClr val="58595B"/>
                </a:solidFill>
                <a:latin typeface="Arial"/>
                <a:cs typeface="Arial"/>
              </a:rPr>
              <a:t>r,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T) </a:t>
            </a:r>
            <a:r>
              <a:rPr dirty="0" sz="900" spc="-40">
                <a:solidFill>
                  <a:srgbClr val="58595B"/>
                </a:solidFill>
                <a:latin typeface="Arial"/>
                <a:cs typeface="Arial"/>
              </a:rPr>
              <a:t>(B,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K,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900" spc="-1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P).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34090" y="438784"/>
            <a:ext cx="1094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OPPOrTuNITIES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111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908" y="158241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2208" y="827450"/>
            <a:ext cx="2973070" cy="5886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spc="-254" b="1">
                <a:solidFill>
                  <a:srgbClr val="58595B"/>
                </a:solidFill>
                <a:latin typeface="Verdana"/>
                <a:cs typeface="Verdana"/>
              </a:rPr>
              <a:t>YOUR </a:t>
            </a:r>
            <a:r>
              <a:rPr dirty="0" sz="2000" spc="-280" b="1">
                <a:solidFill>
                  <a:srgbClr val="58595B"/>
                </a:solidFill>
                <a:latin typeface="Verdana"/>
                <a:cs typeface="Verdana"/>
              </a:rPr>
              <a:t>STYLE. </a:t>
            </a:r>
            <a:r>
              <a:rPr dirty="0" sz="2000" spc="-254" b="1">
                <a:solidFill>
                  <a:srgbClr val="58595B"/>
                </a:solidFill>
                <a:latin typeface="Verdana"/>
                <a:cs typeface="Verdana"/>
              </a:rPr>
              <a:t>YOUR</a:t>
            </a:r>
            <a:r>
              <a:rPr dirty="0" sz="2000" spc="-18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5" b="1">
                <a:solidFill>
                  <a:srgbClr val="58595B"/>
                </a:solidFill>
                <a:latin typeface="Verdana"/>
                <a:cs typeface="Verdana"/>
              </a:rPr>
              <a:t>WAY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150" spc="55">
                <a:solidFill>
                  <a:srgbClr val="58595B"/>
                </a:solidFill>
                <a:latin typeface="Tahoma"/>
                <a:cs typeface="Tahoma"/>
              </a:rPr>
              <a:t>FRAME</a:t>
            </a:r>
            <a:r>
              <a:rPr dirty="0" sz="1150" spc="18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75">
                <a:solidFill>
                  <a:srgbClr val="58595B"/>
                </a:solidFill>
                <a:latin typeface="Tahoma"/>
                <a:cs typeface="Tahoma"/>
              </a:rPr>
              <a:t>OPTIONS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0608" y="1966789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 h="0">
                <a:moveTo>
                  <a:pt x="0" y="0"/>
                </a:moveTo>
                <a:lnTo>
                  <a:pt x="667372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77274" y="19364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87922" y="19364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76257" y="1803590"/>
            <a:ext cx="62992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43”</a:t>
            </a:r>
            <a:r>
              <a:rPr dirty="0" sz="800" spc="-70">
                <a:latin typeface="Century Gothic"/>
                <a:cs typeface="Century Gothic"/>
              </a:rPr>
              <a:t> </a:t>
            </a:r>
            <a:r>
              <a:rPr dirty="0" sz="800" spc="-80">
                <a:latin typeface="Century Gothic"/>
                <a:cs typeface="Century Gothic"/>
              </a:rPr>
              <a:t>(E/T  </a:t>
            </a:r>
            <a:r>
              <a:rPr dirty="0" sz="800">
                <a:latin typeface="Century Gothic"/>
                <a:cs typeface="Century Gothic"/>
              </a:rPr>
              <a:t>37”)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7295" y="2062151"/>
            <a:ext cx="615315" cy="579120"/>
          </a:xfrm>
          <a:custGeom>
            <a:avLst/>
            <a:gdLst/>
            <a:ahLst/>
            <a:cxnLst/>
            <a:rect l="l" t="t" r="r" b="b"/>
            <a:pathLst>
              <a:path w="615314" h="579119">
                <a:moveTo>
                  <a:pt x="0" y="0"/>
                </a:moveTo>
                <a:lnTo>
                  <a:pt x="615238" y="0"/>
                </a:lnTo>
                <a:lnTo>
                  <a:pt x="615238" y="547293"/>
                </a:lnTo>
                <a:lnTo>
                  <a:pt x="613542" y="562661"/>
                </a:lnTo>
                <a:lnTo>
                  <a:pt x="610716" y="570798"/>
                </a:lnTo>
                <a:lnTo>
                  <a:pt x="604724" y="574415"/>
                </a:lnTo>
                <a:lnTo>
                  <a:pt x="593534" y="576224"/>
                </a:lnTo>
                <a:lnTo>
                  <a:pt x="463346" y="576224"/>
                </a:lnTo>
                <a:lnTo>
                  <a:pt x="450723" y="578524"/>
                </a:lnTo>
                <a:lnTo>
                  <a:pt x="443753" y="576529"/>
                </a:lnTo>
                <a:lnTo>
                  <a:pt x="439951" y="567751"/>
                </a:lnTo>
                <a:lnTo>
                  <a:pt x="436829" y="549706"/>
                </a:lnTo>
                <a:lnTo>
                  <a:pt x="436829" y="245922"/>
                </a:lnTo>
                <a:lnTo>
                  <a:pt x="438631" y="227802"/>
                </a:lnTo>
                <a:lnTo>
                  <a:pt x="442245" y="218497"/>
                </a:lnTo>
                <a:lnTo>
                  <a:pt x="450384" y="215068"/>
                </a:lnTo>
                <a:lnTo>
                  <a:pt x="465759" y="214579"/>
                </a:lnTo>
                <a:lnTo>
                  <a:pt x="488623" y="224940"/>
                </a:lnTo>
                <a:lnTo>
                  <a:pt x="504029" y="225129"/>
                </a:lnTo>
                <a:lnTo>
                  <a:pt x="518986" y="212207"/>
                </a:lnTo>
                <a:lnTo>
                  <a:pt x="540499" y="183235"/>
                </a:lnTo>
                <a:lnTo>
                  <a:pt x="551388" y="165794"/>
                </a:lnTo>
                <a:lnTo>
                  <a:pt x="555269" y="152195"/>
                </a:lnTo>
                <a:lnTo>
                  <a:pt x="552368" y="135431"/>
                </a:lnTo>
                <a:lnTo>
                  <a:pt x="532401" y="79222"/>
                </a:lnTo>
                <a:lnTo>
                  <a:pt x="477812" y="57861"/>
                </a:lnTo>
                <a:lnTo>
                  <a:pt x="431" y="57861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108" y="2062151"/>
            <a:ext cx="615315" cy="585470"/>
          </a:xfrm>
          <a:custGeom>
            <a:avLst/>
            <a:gdLst/>
            <a:ahLst/>
            <a:cxnLst/>
            <a:rect l="l" t="t" r="r" b="b"/>
            <a:pathLst>
              <a:path w="615314" h="585469">
                <a:moveTo>
                  <a:pt x="614794" y="57861"/>
                </a:moveTo>
                <a:lnTo>
                  <a:pt x="142240" y="57861"/>
                </a:lnTo>
                <a:lnTo>
                  <a:pt x="121035" y="58275"/>
                </a:lnTo>
                <a:lnTo>
                  <a:pt x="108191" y="61177"/>
                </a:lnTo>
                <a:lnTo>
                  <a:pt x="98509" y="69053"/>
                </a:lnTo>
                <a:lnTo>
                  <a:pt x="86791" y="84391"/>
                </a:lnTo>
                <a:lnTo>
                  <a:pt x="72848" y="100324"/>
                </a:lnTo>
                <a:lnTo>
                  <a:pt x="65689" y="112415"/>
                </a:lnTo>
                <a:lnTo>
                  <a:pt x="63051" y="126766"/>
                </a:lnTo>
                <a:lnTo>
                  <a:pt x="62674" y="149479"/>
                </a:lnTo>
                <a:lnTo>
                  <a:pt x="65916" y="173405"/>
                </a:lnTo>
                <a:lnTo>
                  <a:pt x="96431" y="204939"/>
                </a:lnTo>
                <a:lnTo>
                  <a:pt x="134412" y="221554"/>
                </a:lnTo>
                <a:lnTo>
                  <a:pt x="144653" y="221818"/>
                </a:lnTo>
                <a:lnTo>
                  <a:pt x="165556" y="218273"/>
                </a:lnTo>
                <a:lnTo>
                  <a:pt x="176290" y="220606"/>
                </a:lnTo>
                <a:lnTo>
                  <a:pt x="180244" y="231981"/>
                </a:lnTo>
                <a:lnTo>
                  <a:pt x="180809" y="255562"/>
                </a:lnTo>
                <a:lnTo>
                  <a:pt x="180809" y="540067"/>
                </a:lnTo>
                <a:lnTo>
                  <a:pt x="184392" y="561008"/>
                </a:lnTo>
                <a:lnTo>
                  <a:pt x="182322" y="572006"/>
                </a:lnTo>
                <a:lnTo>
                  <a:pt x="171664" y="576677"/>
                </a:lnTo>
                <a:lnTo>
                  <a:pt x="149479" y="578637"/>
                </a:lnTo>
                <a:lnTo>
                  <a:pt x="21691" y="578637"/>
                </a:lnTo>
                <a:lnTo>
                  <a:pt x="9151" y="585002"/>
                </a:lnTo>
                <a:lnTo>
                  <a:pt x="2711" y="584361"/>
                </a:lnTo>
                <a:lnTo>
                  <a:pt x="338" y="574229"/>
                </a:lnTo>
                <a:lnTo>
                  <a:pt x="0" y="552119"/>
                </a:lnTo>
                <a:lnTo>
                  <a:pt x="0" y="0"/>
                </a:lnTo>
                <a:lnTo>
                  <a:pt x="175996" y="0"/>
                </a:lnTo>
                <a:lnTo>
                  <a:pt x="614362" y="0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69518" y="2062151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50634"/>
                </a:moveTo>
                <a:lnTo>
                  <a:pt x="0" y="0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04125" y="2066977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0"/>
                </a:moveTo>
                <a:lnTo>
                  <a:pt x="0" y="50622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67879" y="2638375"/>
            <a:ext cx="614680" cy="140970"/>
          </a:xfrm>
          <a:custGeom>
            <a:avLst/>
            <a:gdLst/>
            <a:ahLst/>
            <a:cxnLst/>
            <a:rect l="l" t="t" r="r" b="b"/>
            <a:pathLst>
              <a:path w="614680" h="140969">
                <a:moveTo>
                  <a:pt x="0" y="139839"/>
                </a:moveTo>
                <a:lnTo>
                  <a:pt x="588136" y="139839"/>
                </a:lnTo>
                <a:lnTo>
                  <a:pt x="602110" y="140820"/>
                </a:lnTo>
                <a:lnTo>
                  <a:pt x="609530" y="138636"/>
                </a:lnTo>
                <a:lnTo>
                  <a:pt x="612882" y="131027"/>
                </a:lnTo>
                <a:lnTo>
                  <a:pt x="614654" y="115735"/>
                </a:lnTo>
                <a:lnTo>
                  <a:pt x="614654" y="14465"/>
                </a:lnTo>
                <a:lnTo>
                  <a:pt x="610250" y="7459"/>
                </a:lnTo>
                <a:lnTo>
                  <a:pt x="606521" y="3617"/>
                </a:lnTo>
                <a:lnTo>
                  <a:pt x="601433" y="1583"/>
                </a:lnTo>
                <a:lnTo>
                  <a:pt x="592950" y="0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88695" y="2640788"/>
            <a:ext cx="617855" cy="137795"/>
          </a:xfrm>
          <a:custGeom>
            <a:avLst/>
            <a:gdLst/>
            <a:ahLst/>
            <a:cxnLst/>
            <a:rect l="l" t="t" r="r" b="b"/>
            <a:pathLst>
              <a:path w="617855" h="137794">
                <a:moveTo>
                  <a:pt x="24104" y="0"/>
                </a:moveTo>
                <a:lnTo>
                  <a:pt x="10169" y="1621"/>
                </a:lnTo>
                <a:lnTo>
                  <a:pt x="3013" y="3919"/>
                </a:lnTo>
                <a:lnTo>
                  <a:pt x="376" y="8477"/>
                </a:lnTo>
                <a:lnTo>
                  <a:pt x="0" y="16878"/>
                </a:lnTo>
                <a:lnTo>
                  <a:pt x="0" y="115735"/>
                </a:lnTo>
                <a:lnTo>
                  <a:pt x="3046" y="128275"/>
                </a:lnTo>
                <a:lnTo>
                  <a:pt x="6321" y="134715"/>
                </a:lnTo>
                <a:lnTo>
                  <a:pt x="11858" y="137087"/>
                </a:lnTo>
                <a:lnTo>
                  <a:pt x="21691" y="137426"/>
                </a:lnTo>
                <a:lnTo>
                  <a:pt x="617359" y="137426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71918" y="2338896"/>
            <a:ext cx="431800" cy="44450"/>
          </a:xfrm>
          <a:custGeom>
            <a:avLst/>
            <a:gdLst/>
            <a:ahLst/>
            <a:cxnLst/>
            <a:rect l="l" t="t" r="r" b="b"/>
            <a:pathLst>
              <a:path w="431800" h="44450">
                <a:moveTo>
                  <a:pt x="0" y="14985"/>
                </a:moveTo>
                <a:lnTo>
                  <a:pt x="7464" y="30354"/>
                </a:lnTo>
                <a:lnTo>
                  <a:pt x="14474" y="38490"/>
                </a:lnTo>
                <a:lnTo>
                  <a:pt x="25099" y="42107"/>
                </a:lnTo>
                <a:lnTo>
                  <a:pt x="43408" y="43916"/>
                </a:lnTo>
                <a:lnTo>
                  <a:pt x="383349" y="43916"/>
                </a:lnTo>
                <a:lnTo>
                  <a:pt x="406436" y="40601"/>
                </a:lnTo>
                <a:lnTo>
                  <a:pt x="419119" y="34921"/>
                </a:lnTo>
                <a:lnTo>
                  <a:pt x="425886" y="22760"/>
                </a:lnTo>
                <a:lnTo>
                  <a:pt x="431228" y="0"/>
                </a:lnTo>
              </a:path>
            </a:pathLst>
          </a:custGeom>
          <a:ln w="128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72535" y="2109195"/>
            <a:ext cx="0" cy="614045"/>
          </a:xfrm>
          <a:custGeom>
            <a:avLst/>
            <a:gdLst/>
            <a:ahLst/>
            <a:cxnLst/>
            <a:rect l="l" t="t" r="r" b="b"/>
            <a:pathLst>
              <a:path w="0" h="614044">
                <a:moveTo>
                  <a:pt x="0" y="0"/>
                </a:moveTo>
                <a:lnTo>
                  <a:pt x="0" y="613486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2194" y="2045862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59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2194" y="2702623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59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67676" y="2326273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07742" y="6664815"/>
            <a:ext cx="80073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82.5” </a:t>
            </a:r>
            <a:r>
              <a:rPr dirty="0" sz="800" spc="0">
                <a:latin typeface="Century Gothic"/>
                <a:cs typeface="Century Gothic"/>
              </a:rPr>
              <a:t>(E/T</a:t>
            </a:r>
            <a:r>
              <a:rPr dirty="0" sz="800" spc="-30">
                <a:latin typeface="Century Gothic"/>
                <a:cs typeface="Century Gothic"/>
              </a:rPr>
              <a:t> </a:t>
            </a:r>
            <a:r>
              <a:rPr dirty="0" sz="800" spc="-590">
                <a:latin typeface="Century Gothic"/>
                <a:cs typeface="Century Gothic"/>
              </a:rPr>
              <a:t>79.5”)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59754" y="7146863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12820" y="6989915"/>
            <a:ext cx="0" cy="519430"/>
          </a:xfrm>
          <a:custGeom>
            <a:avLst/>
            <a:gdLst/>
            <a:ahLst/>
            <a:cxnLst/>
            <a:rect l="l" t="t" r="r" b="b"/>
            <a:pathLst>
              <a:path w="0" h="519429">
                <a:moveTo>
                  <a:pt x="0" y="0"/>
                </a:moveTo>
                <a:lnTo>
                  <a:pt x="0" y="518833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82480" y="6926580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82480" y="7488688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55939" y="2134777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864908" y="2134777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558182" y="2264774"/>
            <a:ext cx="354965" cy="354330"/>
          </a:xfrm>
          <a:custGeom>
            <a:avLst/>
            <a:gdLst/>
            <a:ahLst/>
            <a:cxnLst/>
            <a:rect l="l" t="t" r="r" b="b"/>
            <a:pathLst>
              <a:path w="354964" h="354330">
                <a:moveTo>
                  <a:pt x="0" y="0"/>
                </a:moveTo>
                <a:lnTo>
                  <a:pt x="354924" y="0"/>
                </a:lnTo>
                <a:lnTo>
                  <a:pt x="354924" y="354237"/>
                </a:lnTo>
              </a:path>
            </a:pathLst>
          </a:custGeom>
          <a:ln w="89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506573" y="2016981"/>
            <a:ext cx="39116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 </a:t>
            </a:r>
            <a:r>
              <a:rPr dirty="0" u="sng" sz="800" spc="-5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24”</a:t>
            </a:r>
            <a:r>
              <a:rPr dirty="0" u="sng" sz="800" spc="3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56540" y="2264774"/>
            <a:ext cx="354965" cy="334010"/>
          </a:xfrm>
          <a:custGeom>
            <a:avLst/>
            <a:gdLst/>
            <a:ahLst/>
            <a:cxnLst/>
            <a:rect l="l" t="t" r="r" b="b"/>
            <a:pathLst>
              <a:path w="354964" h="334010">
                <a:moveTo>
                  <a:pt x="0" y="333589"/>
                </a:moveTo>
                <a:lnTo>
                  <a:pt x="0" y="0"/>
                </a:lnTo>
                <a:lnTo>
                  <a:pt x="101533" y="0"/>
                </a:lnTo>
                <a:lnTo>
                  <a:pt x="354420" y="0"/>
                </a:lnTo>
              </a:path>
            </a:pathLst>
          </a:custGeom>
          <a:ln w="90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558158" y="2533710"/>
            <a:ext cx="354965" cy="176530"/>
          </a:xfrm>
          <a:custGeom>
            <a:avLst/>
            <a:gdLst/>
            <a:ahLst/>
            <a:cxnLst/>
            <a:rect l="l" t="t" r="r" b="b"/>
            <a:pathLst>
              <a:path w="354964" h="176530">
                <a:moveTo>
                  <a:pt x="0" y="176329"/>
                </a:moveTo>
                <a:lnTo>
                  <a:pt x="354929" y="176329"/>
                </a:lnTo>
                <a:lnTo>
                  <a:pt x="354929" y="0"/>
                </a:lnTo>
              </a:path>
            </a:pathLst>
          </a:custGeom>
          <a:ln w="98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456510" y="2590589"/>
            <a:ext cx="354965" cy="120014"/>
          </a:xfrm>
          <a:custGeom>
            <a:avLst/>
            <a:gdLst/>
            <a:ahLst/>
            <a:cxnLst/>
            <a:rect l="l" t="t" r="r" b="b"/>
            <a:pathLst>
              <a:path w="354964" h="120014">
                <a:moveTo>
                  <a:pt x="0" y="0"/>
                </a:moveTo>
                <a:lnTo>
                  <a:pt x="0" y="119450"/>
                </a:lnTo>
                <a:lnTo>
                  <a:pt x="101538" y="119450"/>
                </a:lnTo>
                <a:lnTo>
                  <a:pt x="354425" y="119450"/>
                </a:lnTo>
              </a:path>
            </a:pathLst>
          </a:custGeom>
          <a:ln w="10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364282" y="2282315"/>
            <a:ext cx="0" cy="367665"/>
          </a:xfrm>
          <a:custGeom>
            <a:avLst/>
            <a:gdLst/>
            <a:ahLst/>
            <a:cxnLst/>
            <a:rect l="l" t="t" r="r" b="b"/>
            <a:pathLst>
              <a:path w="0" h="367664">
                <a:moveTo>
                  <a:pt x="0" y="0"/>
                </a:moveTo>
                <a:lnTo>
                  <a:pt x="0" y="367588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33941" y="2218980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33941" y="2629846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175501" y="2392425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24”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27151" y="7146769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50654" y="6999058"/>
            <a:ext cx="0" cy="509905"/>
          </a:xfrm>
          <a:custGeom>
            <a:avLst/>
            <a:gdLst/>
            <a:ahLst/>
            <a:cxnLst/>
            <a:rect l="l" t="t" r="r" b="b"/>
            <a:pathLst>
              <a:path w="0" h="509904">
                <a:moveTo>
                  <a:pt x="0" y="0"/>
                </a:moveTo>
                <a:lnTo>
                  <a:pt x="0" y="509689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320314" y="6935723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20314" y="7488688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445157" y="6947447"/>
            <a:ext cx="835025" cy="478155"/>
          </a:xfrm>
          <a:custGeom>
            <a:avLst/>
            <a:gdLst/>
            <a:ahLst/>
            <a:cxnLst/>
            <a:rect l="l" t="t" r="r" b="b"/>
            <a:pathLst>
              <a:path w="835025" h="478154">
                <a:moveTo>
                  <a:pt x="832599" y="47269"/>
                </a:moveTo>
                <a:lnTo>
                  <a:pt x="116217" y="47269"/>
                </a:lnTo>
                <a:lnTo>
                  <a:pt x="98893" y="47607"/>
                </a:lnTo>
                <a:lnTo>
                  <a:pt x="88399" y="49977"/>
                </a:lnTo>
                <a:lnTo>
                  <a:pt x="80490" y="56409"/>
                </a:lnTo>
                <a:lnTo>
                  <a:pt x="70916" y="68935"/>
                </a:lnTo>
                <a:lnTo>
                  <a:pt x="59529" y="81953"/>
                </a:lnTo>
                <a:lnTo>
                  <a:pt x="53681" y="91833"/>
                </a:lnTo>
                <a:lnTo>
                  <a:pt x="51526" y="103561"/>
                </a:lnTo>
                <a:lnTo>
                  <a:pt x="51219" y="122123"/>
                </a:lnTo>
                <a:lnTo>
                  <a:pt x="53864" y="141669"/>
                </a:lnTo>
                <a:lnTo>
                  <a:pt x="93815" y="175397"/>
                </a:lnTo>
                <a:lnTo>
                  <a:pt x="118186" y="181216"/>
                </a:lnTo>
                <a:lnTo>
                  <a:pt x="135264" y="178325"/>
                </a:lnTo>
                <a:lnTo>
                  <a:pt x="144033" y="180233"/>
                </a:lnTo>
                <a:lnTo>
                  <a:pt x="147264" y="189526"/>
                </a:lnTo>
                <a:lnTo>
                  <a:pt x="147726" y="208788"/>
                </a:lnTo>
                <a:lnTo>
                  <a:pt x="147726" y="441223"/>
                </a:lnTo>
                <a:lnTo>
                  <a:pt x="150655" y="458339"/>
                </a:lnTo>
                <a:lnTo>
                  <a:pt x="148964" y="467328"/>
                </a:lnTo>
                <a:lnTo>
                  <a:pt x="140254" y="471144"/>
                </a:lnTo>
                <a:lnTo>
                  <a:pt x="122123" y="472744"/>
                </a:lnTo>
                <a:lnTo>
                  <a:pt x="17729" y="472744"/>
                </a:lnTo>
                <a:lnTo>
                  <a:pt x="7479" y="477942"/>
                </a:lnTo>
                <a:lnTo>
                  <a:pt x="2216" y="477418"/>
                </a:lnTo>
                <a:lnTo>
                  <a:pt x="277" y="469140"/>
                </a:lnTo>
                <a:lnTo>
                  <a:pt x="0" y="451078"/>
                </a:lnTo>
                <a:lnTo>
                  <a:pt x="0" y="0"/>
                </a:lnTo>
                <a:lnTo>
                  <a:pt x="143802" y="0"/>
                </a:lnTo>
                <a:lnTo>
                  <a:pt x="834567" y="0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590916" y="6947447"/>
            <a:ext cx="0" cy="48895"/>
          </a:xfrm>
          <a:custGeom>
            <a:avLst/>
            <a:gdLst/>
            <a:ahLst/>
            <a:cxnLst/>
            <a:rect l="l" t="t" r="r" b="b"/>
            <a:pathLst>
              <a:path w="0" h="48895">
                <a:moveTo>
                  <a:pt x="0" y="48412"/>
                </a:moveTo>
                <a:lnTo>
                  <a:pt x="0" y="0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278366" y="6993890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0"/>
                </a:moveTo>
                <a:lnTo>
                  <a:pt x="0" y="539711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278303" y="6944120"/>
            <a:ext cx="635" cy="50165"/>
          </a:xfrm>
          <a:custGeom>
            <a:avLst/>
            <a:gdLst/>
            <a:ahLst/>
            <a:cxnLst/>
            <a:rect l="l" t="t" r="r" b="b"/>
            <a:pathLst>
              <a:path w="635" h="50165">
                <a:moveTo>
                  <a:pt x="0" y="0"/>
                </a:moveTo>
                <a:lnTo>
                  <a:pt x="63" y="49771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947443" y="6994716"/>
            <a:ext cx="0" cy="542290"/>
          </a:xfrm>
          <a:custGeom>
            <a:avLst/>
            <a:gdLst/>
            <a:ahLst/>
            <a:cxnLst/>
            <a:rect l="l" t="t" r="r" b="b"/>
            <a:pathLst>
              <a:path w="0" h="542290">
                <a:moveTo>
                  <a:pt x="0" y="0"/>
                </a:moveTo>
                <a:lnTo>
                  <a:pt x="0" y="541693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443189" y="7420192"/>
            <a:ext cx="838835" cy="112395"/>
          </a:xfrm>
          <a:custGeom>
            <a:avLst/>
            <a:gdLst/>
            <a:ahLst/>
            <a:cxnLst/>
            <a:rect l="l" t="t" r="r" b="b"/>
            <a:pathLst>
              <a:path w="838835" h="112395">
                <a:moveTo>
                  <a:pt x="19697" y="0"/>
                </a:moveTo>
                <a:lnTo>
                  <a:pt x="0" y="1968"/>
                </a:lnTo>
                <a:lnTo>
                  <a:pt x="0" y="13779"/>
                </a:lnTo>
                <a:lnTo>
                  <a:pt x="0" y="94551"/>
                </a:lnTo>
                <a:lnTo>
                  <a:pt x="3937" y="112267"/>
                </a:lnTo>
                <a:lnTo>
                  <a:pt x="17729" y="112267"/>
                </a:lnTo>
                <a:lnTo>
                  <a:pt x="838504" y="112267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592884" y="7171996"/>
            <a:ext cx="685165" cy="37465"/>
          </a:xfrm>
          <a:custGeom>
            <a:avLst/>
            <a:gdLst/>
            <a:ahLst/>
            <a:cxnLst/>
            <a:rect l="l" t="t" r="r" b="b"/>
            <a:pathLst>
              <a:path w="685164" h="37465">
                <a:moveTo>
                  <a:pt x="0" y="13792"/>
                </a:moveTo>
                <a:lnTo>
                  <a:pt x="6097" y="26348"/>
                </a:lnTo>
                <a:lnTo>
                  <a:pt x="11823" y="32996"/>
                </a:lnTo>
                <a:lnTo>
                  <a:pt x="20502" y="35950"/>
                </a:lnTo>
                <a:lnTo>
                  <a:pt x="35458" y="37426"/>
                </a:lnTo>
                <a:lnTo>
                  <a:pt x="313194" y="37426"/>
                </a:lnTo>
                <a:lnTo>
                  <a:pt x="332648" y="34620"/>
                </a:lnTo>
                <a:lnTo>
                  <a:pt x="343236" y="29786"/>
                </a:lnTo>
                <a:lnTo>
                  <a:pt x="348652" y="19415"/>
                </a:lnTo>
                <a:lnTo>
                  <a:pt x="352590" y="0"/>
                </a:lnTo>
                <a:lnTo>
                  <a:pt x="364316" y="19392"/>
                </a:lnTo>
                <a:lnTo>
                  <a:pt x="372535" y="29549"/>
                </a:lnTo>
                <a:lnTo>
                  <a:pt x="381125" y="33797"/>
                </a:lnTo>
                <a:lnTo>
                  <a:pt x="393966" y="35458"/>
                </a:lnTo>
                <a:lnTo>
                  <a:pt x="684872" y="35458"/>
                </a:lnTo>
              </a:path>
            </a:pathLst>
          </a:custGeom>
          <a:ln w="10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5460400" y="6660865"/>
            <a:ext cx="80073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57.5” </a:t>
            </a:r>
            <a:r>
              <a:rPr dirty="0" sz="800" spc="0">
                <a:latin typeface="Century Gothic"/>
                <a:cs typeface="Century Gothic"/>
              </a:rPr>
              <a:t>(E/T</a:t>
            </a:r>
            <a:r>
              <a:rPr dirty="0" sz="800" spc="-30">
                <a:latin typeface="Century Gothic"/>
                <a:cs typeface="Century Gothic"/>
              </a:rPr>
              <a:t> </a:t>
            </a:r>
            <a:r>
              <a:rPr dirty="0" sz="800" spc="-530">
                <a:latin typeface="Century Gothic"/>
                <a:cs typeface="Century Gothic"/>
              </a:rPr>
              <a:t>54.5”)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65759" y="6933358"/>
            <a:ext cx="1333500" cy="593090"/>
          </a:xfrm>
          <a:custGeom>
            <a:avLst/>
            <a:gdLst/>
            <a:ahLst/>
            <a:cxnLst/>
            <a:rect l="l" t="t" r="r" b="b"/>
            <a:pathLst>
              <a:path w="1333500" h="593090">
                <a:moveTo>
                  <a:pt x="124244" y="477850"/>
                </a:moveTo>
                <a:lnTo>
                  <a:pt x="21513" y="477850"/>
                </a:lnTo>
                <a:lnTo>
                  <a:pt x="10456" y="477290"/>
                </a:lnTo>
                <a:lnTo>
                  <a:pt x="4778" y="473370"/>
                </a:lnTo>
                <a:lnTo>
                  <a:pt x="2686" y="462730"/>
                </a:lnTo>
                <a:lnTo>
                  <a:pt x="2387" y="442010"/>
                </a:lnTo>
                <a:lnTo>
                  <a:pt x="2387" y="0"/>
                </a:lnTo>
                <a:lnTo>
                  <a:pt x="1333207" y="0"/>
                </a:lnTo>
                <a:lnTo>
                  <a:pt x="1333207" y="226974"/>
                </a:lnTo>
                <a:lnTo>
                  <a:pt x="1333207" y="559079"/>
                </a:lnTo>
                <a:lnTo>
                  <a:pt x="1331200" y="578418"/>
                </a:lnTo>
                <a:lnTo>
                  <a:pt x="1326051" y="588349"/>
                </a:lnTo>
                <a:lnTo>
                  <a:pt x="1313730" y="592008"/>
                </a:lnTo>
                <a:lnTo>
                  <a:pt x="1290205" y="592531"/>
                </a:lnTo>
                <a:lnTo>
                  <a:pt x="23901" y="592531"/>
                </a:lnTo>
                <a:lnTo>
                  <a:pt x="10083" y="592113"/>
                </a:lnTo>
                <a:lnTo>
                  <a:pt x="2987" y="589235"/>
                </a:lnTo>
                <a:lnTo>
                  <a:pt x="373" y="581433"/>
                </a:lnTo>
                <a:lnTo>
                  <a:pt x="0" y="566242"/>
                </a:lnTo>
                <a:lnTo>
                  <a:pt x="0" y="489788"/>
                </a:lnTo>
                <a:lnTo>
                  <a:pt x="4484" y="478857"/>
                </a:lnTo>
                <a:lnTo>
                  <a:pt x="8966" y="473970"/>
                </a:lnTo>
                <a:lnTo>
                  <a:pt x="16134" y="474007"/>
                </a:lnTo>
                <a:lnTo>
                  <a:pt x="28676" y="47785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17676" y="6985923"/>
            <a:ext cx="0" cy="540385"/>
          </a:xfrm>
          <a:custGeom>
            <a:avLst/>
            <a:gdLst/>
            <a:ahLst/>
            <a:cxnLst/>
            <a:rect l="l" t="t" r="r" b="b"/>
            <a:pathLst>
              <a:path w="0" h="540384">
                <a:moveTo>
                  <a:pt x="0" y="0"/>
                </a:moveTo>
                <a:lnTo>
                  <a:pt x="0" y="539965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004747" y="6983523"/>
            <a:ext cx="0" cy="540385"/>
          </a:xfrm>
          <a:custGeom>
            <a:avLst/>
            <a:gdLst/>
            <a:ahLst/>
            <a:cxnLst/>
            <a:rect l="l" t="t" r="r" b="b"/>
            <a:pathLst>
              <a:path w="0" h="540384">
                <a:moveTo>
                  <a:pt x="0" y="0"/>
                </a:moveTo>
                <a:lnTo>
                  <a:pt x="0" y="539978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19820" y="6981135"/>
            <a:ext cx="1276985" cy="433070"/>
          </a:xfrm>
          <a:custGeom>
            <a:avLst/>
            <a:gdLst/>
            <a:ahLst/>
            <a:cxnLst/>
            <a:rect l="l" t="t" r="r" b="b"/>
            <a:pathLst>
              <a:path w="1276985" h="433070">
                <a:moveTo>
                  <a:pt x="1276759" y="0"/>
                </a:moveTo>
                <a:lnTo>
                  <a:pt x="74971" y="0"/>
                </a:lnTo>
                <a:lnTo>
                  <a:pt x="48125" y="4006"/>
                </a:lnTo>
                <a:lnTo>
                  <a:pt x="13249" y="30556"/>
                </a:lnTo>
                <a:lnTo>
                  <a:pt x="0" y="71982"/>
                </a:lnTo>
                <a:lnTo>
                  <a:pt x="2725" y="89265"/>
                </a:lnTo>
                <a:lnTo>
                  <a:pt x="29713" y="125141"/>
                </a:lnTo>
                <a:lnTo>
                  <a:pt x="60632" y="138582"/>
                </a:lnTo>
                <a:lnTo>
                  <a:pt x="78584" y="132158"/>
                </a:lnTo>
                <a:lnTo>
                  <a:pt x="87803" y="132008"/>
                </a:lnTo>
                <a:lnTo>
                  <a:pt x="91199" y="139923"/>
                </a:lnTo>
                <a:lnTo>
                  <a:pt x="91684" y="157695"/>
                </a:lnTo>
                <a:lnTo>
                  <a:pt x="91684" y="415734"/>
                </a:lnTo>
                <a:lnTo>
                  <a:pt x="93959" y="425404"/>
                </a:lnTo>
                <a:lnTo>
                  <a:pt x="91981" y="430369"/>
                </a:lnTo>
                <a:lnTo>
                  <a:pt x="83285" y="432199"/>
                </a:lnTo>
                <a:lnTo>
                  <a:pt x="65408" y="43246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11505" y="7160332"/>
            <a:ext cx="1188085" cy="40640"/>
          </a:xfrm>
          <a:custGeom>
            <a:avLst/>
            <a:gdLst/>
            <a:ahLst/>
            <a:cxnLst/>
            <a:rect l="l" t="t" r="r" b="b"/>
            <a:pathLst>
              <a:path w="1188085" h="40640">
                <a:moveTo>
                  <a:pt x="0" y="11950"/>
                </a:moveTo>
                <a:lnTo>
                  <a:pt x="4663" y="28522"/>
                </a:lnTo>
                <a:lnTo>
                  <a:pt x="10448" y="37031"/>
                </a:lnTo>
                <a:lnTo>
                  <a:pt x="21163" y="40166"/>
                </a:lnTo>
                <a:lnTo>
                  <a:pt x="40614" y="40614"/>
                </a:lnTo>
                <a:lnTo>
                  <a:pt x="379895" y="40614"/>
                </a:lnTo>
                <a:lnTo>
                  <a:pt x="393743" y="37443"/>
                </a:lnTo>
                <a:lnTo>
                  <a:pt x="401096" y="33151"/>
                </a:lnTo>
                <a:lnTo>
                  <a:pt x="404417" y="24828"/>
                </a:lnTo>
                <a:lnTo>
                  <a:pt x="406171" y="9563"/>
                </a:lnTo>
                <a:lnTo>
                  <a:pt x="410655" y="27514"/>
                </a:lnTo>
                <a:lnTo>
                  <a:pt x="415137" y="36733"/>
                </a:lnTo>
                <a:lnTo>
                  <a:pt x="422305" y="40129"/>
                </a:lnTo>
                <a:lnTo>
                  <a:pt x="434848" y="40614"/>
                </a:lnTo>
                <a:lnTo>
                  <a:pt x="774128" y="40614"/>
                </a:lnTo>
                <a:lnTo>
                  <a:pt x="782492" y="30683"/>
                </a:lnTo>
                <a:lnTo>
                  <a:pt x="787271" y="23888"/>
                </a:lnTo>
                <a:lnTo>
                  <a:pt x="790257" y="17093"/>
                </a:lnTo>
                <a:lnTo>
                  <a:pt x="793242" y="7162"/>
                </a:lnTo>
                <a:lnTo>
                  <a:pt x="797688" y="26464"/>
                </a:lnTo>
                <a:lnTo>
                  <a:pt x="801908" y="36134"/>
                </a:lnTo>
                <a:lnTo>
                  <a:pt x="808363" y="39084"/>
                </a:lnTo>
                <a:lnTo>
                  <a:pt x="819518" y="38226"/>
                </a:lnTo>
                <a:lnTo>
                  <a:pt x="1165961" y="38226"/>
                </a:lnTo>
                <a:lnTo>
                  <a:pt x="1178391" y="29571"/>
                </a:lnTo>
                <a:lnTo>
                  <a:pt x="1184775" y="22704"/>
                </a:lnTo>
                <a:lnTo>
                  <a:pt x="1187126" y="14041"/>
                </a:lnTo>
                <a:lnTo>
                  <a:pt x="1187462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16280" y="6933358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3002"/>
                </a:moveTo>
                <a:lnTo>
                  <a:pt x="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1269423" y="6664776"/>
            <a:ext cx="80073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82.5” </a:t>
            </a:r>
            <a:r>
              <a:rPr dirty="0" sz="800" spc="0">
                <a:latin typeface="Century Gothic"/>
                <a:cs typeface="Century Gothic"/>
              </a:rPr>
              <a:t>(E/T</a:t>
            </a:r>
            <a:r>
              <a:rPr dirty="0" sz="800" spc="-30">
                <a:latin typeface="Century Gothic"/>
                <a:cs typeface="Century Gothic"/>
              </a:rPr>
              <a:t> </a:t>
            </a:r>
            <a:r>
              <a:rPr dirty="0" sz="800" spc="-590">
                <a:latin typeface="Century Gothic"/>
                <a:cs typeface="Century Gothic"/>
              </a:rPr>
              <a:t>79.5”)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2252" y="7146825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99030" y="7003630"/>
            <a:ext cx="0" cy="505459"/>
          </a:xfrm>
          <a:custGeom>
            <a:avLst/>
            <a:gdLst/>
            <a:ahLst/>
            <a:cxnLst/>
            <a:rect l="l" t="t" r="r" b="b"/>
            <a:pathLst>
              <a:path w="0" h="505459">
                <a:moveTo>
                  <a:pt x="0" y="0"/>
                </a:moveTo>
                <a:lnTo>
                  <a:pt x="0" y="505117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68690" y="694029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59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68690" y="7488688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59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5003020" y="3889633"/>
            <a:ext cx="167703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32.5” </a:t>
            </a:r>
            <a:r>
              <a:rPr dirty="0" sz="800" spc="0">
                <a:latin typeface="Century Gothic"/>
                <a:cs typeface="Century Gothic"/>
              </a:rPr>
              <a:t>(E/T </a:t>
            </a:r>
            <a:r>
              <a:rPr dirty="0" sz="800">
                <a:latin typeface="Century Gothic"/>
                <a:cs typeface="Century Gothic"/>
              </a:rPr>
              <a:t>29.5”) 32.5”  </a:t>
            </a:r>
            <a:r>
              <a:rPr dirty="0" sz="800" spc="-650">
                <a:latin typeface="Century Gothic"/>
                <a:cs typeface="Century Gothic"/>
              </a:rPr>
              <a:t>(E/T</a:t>
            </a:r>
            <a:r>
              <a:rPr dirty="0" sz="800" spc="-5">
                <a:latin typeface="Century Gothic"/>
                <a:cs typeface="Century Gothic"/>
              </a:rPr>
              <a:t> </a:t>
            </a:r>
            <a:r>
              <a:rPr dirty="0" sz="800">
                <a:latin typeface="Century Gothic"/>
                <a:cs typeface="Century Gothic"/>
              </a:rPr>
              <a:t>29.5”)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88124" y="4150528"/>
            <a:ext cx="455295" cy="433705"/>
          </a:xfrm>
          <a:custGeom>
            <a:avLst/>
            <a:gdLst/>
            <a:ahLst/>
            <a:cxnLst/>
            <a:rect l="l" t="t" r="r" b="b"/>
            <a:pathLst>
              <a:path w="455295" h="433704">
                <a:moveTo>
                  <a:pt x="454787" y="42862"/>
                </a:moveTo>
                <a:lnTo>
                  <a:pt x="105371" y="42862"/>
                </a:lnTo>
                <a:lnTo>
                  <a:pt x="89663" y="43169"/>
                </a:lnTo>
                <a:lnTo>
                  <a:pt x="80149" y="45318"/>
                </a:lnTo>
                <a:lnTo>
                  <a:pt x="72978" y="51151"/>
                </a:lnTo>
                <a:lnTo>
                  <a:pt x="64300" y="62509"/>
                </a:lnTo>
                <a:lnTo>
                  <a:pt x="53976" y="74314"/>
                </a:lnTo>
                <a:lnTo>
                  <a:pt x="48675" y="83272"/>
                </a:lnTo>
                <a:lnTo>
                  <a:pt x="46722" y="93904"/>
                </a:lnTo>
                <a:lnTo>
                  <a:pt x="46443" y="110731"/>
                </a:lnTo>
                <a:lnTo>
                  <a:pt x="48841" y="128446"/>
                </a:lnTo>
                <a:lnTo>
                  <a:pt x="85061" y="159035"/>
                </a:lnTo>
                <a:lnTo>
                  <a:pt x="107162" y="164312"/>
                </a:lnTo>
                <a:lnTo>
                  <a:pt x="122647" y="161688"/>
                </a:lnTo>
                <a:lnTo>
                  <a:pt x="130598" y="163417"/>
                </a:lnTo>
                <a:lnTo>
                  <a:pt x="133528" y="171842"/>
                </a:lnTo>
                <a:lnTo>
                  <a:pt x="133946" y="189306"/>
                </a:lnTo>
                <a:lnTo>
                  <a:pt x="133946" y="400050"/>
                </a:lnTo>
                <a:lnTo>
                  <a:pt x="136598" y="415562"/>
                </a:lnTo>
                <a:lnTo>
                  <a:pt x="135064" y="423710"/>
                </a:lnTo>
                <a:lnTo>
                  <a:pt x="127167" y="427171"/>
                </a:lnTo>
                <a:lnTo>
                  <a:pt x="110731" y="428625"/>
                </a:lnTo>
                <a:lnTo>
                  <a:pt x="16078" y="428625"/>
                </a:lnTo>
                <a:lnTo>
                  <a:pt x="6782" y="433340"/>
                </a:lnTo>
                <a:lnTo>
                  <a:pt x="2009" y="432865"/>
                </a:lnTo>
                <a:lnTo>
                  <a:pt x="251" y="425358"/>
                </a:lnTo>
                <a:lnTo>
                  <a:pt x="0" y="408978"/>
                </a:lnTo>
                <a:lnTo>
                  <a:pt x="0" y="0"/>
                </a:lnTo>
                <a:lnTo>
                  <a:pt x="130378" y="0"/>
                </a:lnTo>
                <a:lnTo>
                  <a:pt x="45478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315695" y="4150528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390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638326" y="4147112"/>
            <a:ext cx="635" cy="45720"/>
          </a:xfrm>
          <a:custGeom>
            <a:avLst/>
            <a:gdLst/>
            <a:ahLst/>
            <a:cxnLst/>
            <a:rect l="l" t="t" r="r" b="b"/>
            <a:pathLst>
              <a:path w="635" h="45720">
                <a:moveTo>
                  <a:pt x="0" y="0"/>
                </a:moveTo>
                <a:lnTo>
                  <a:pt x="63" y="455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638948" y="4145918"/>
            <a:ext cx="0" cy="941705"/>
          </a:xfrm>
          <a:custGeom>
            <a:avLst/>
            <a:gdLst/>
            <a:ahLst/>
            <a:cxnLst/>
            <a:rect l="l" t="t" r="r" b="b"/>
            <a:pathLst>
              <a:path w="0" h="941704">
                <a:moveTo>
                  <a:pt x="0" y="0"/>
                </a:moveTo>
                <a:lnTo>
                  <a:pt x="0" y="94151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181748" y="4583789"/>
            <a:ext cx="461009" cy="499745"/>
          </a:xfrm>
          <a:custGeom>
            <a:avLst/>
            <a:gdLst/>
            <a:ahLst/>
            <a:cxnLst/>
            <a:rect l="l" t="t" r="r" b="b"/>
            <a:pathLst>
              <a:path w="461010" h="499745">
                <a:moveTo>
                  <a:pt x="10820" y="0"/>
                </a:moveTo>
                <a:lnTo>
                  <a:pt x="0" y="1790"/>
                </a:lnTo>
                <a:lnTo>
                  <a:pt x="0" y="12509"/>
                </a:lnTo>
                <a:lnTo>
                  <a:pt x="0" y="483095"/>
                </a:lnTo>
                <a:lnTo>
                  <a:pt x="2159" y="499160"/>
                </a:lnTo>
                <a:lnTo>
                  <a:pt x="9740" y="499160"/>
                </a:lnTo>
                <a:lnTo>
                  <a:pt x="460489" y="4991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317486" y="4354122"/>
            <a:ext cx="320040" cy="34290"/>
          </a:xfrm>
          <a:custGeom>
            <a:avLst/>
            <a:gdLst/>
            <a:ahLst/>
            <a:cxnLst/>
            <a:rect l="l" t="t" r="r" b="b"/>
            <a:pathLst>
              <a:path w="320039" h="34289">
                <a:moveTo>
                  <a:pt x="0" y="12496"/>
                </a:moveTo>
                <a:lnTo>
                  <a:pt x="5524" y="23883"/>
                </a:lnTo>
                <a:lnTo>
                  <a:pt x="10714" y="29911"/>
                </a:lnTo>
                <a:lnTo>
                  <a:pt x="18582" y="32592"/>
                </a:lnTo>
                <a:lnTo>
                  <a:pt x="32143" y="33934"/>
                </a:lnTo>
                <a:lnTo>
                  <a:pt x="283946" y="33934"/>
                </a:lnTo>
                <a:lnTo>
                  <a:pt x="301585" y="31389"/>
                </a:lnTo>
                <a:lnTo>
                  <a:pt x="311186" y="27006"/>
                </a:lnTo>
                <a:lnTo>
                  <a:pt x="316098" y="17603"/>
                </a:lnTo>
                <a:lnTo>
                  <a:pt x="31967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744688" y="4208009"/>
            <a:ext cx="0" cy="805815"/>
          </a:xfrm>
          <a:custGeom>
            <a:avLst/>
            <a:gdLst/>
            <a:ahLst/>
            <a:cxnLst/>
            <a:rect l="l" t="t" r="r" b="b"/>
            <a:pathLst>
              <a:path w="0" h="805814">
                <a:moveTo>
                  <a:pt x="0" y="0"/>
                </a:moveTo>
                <a:lnTo>
                  <a:pt x="0" y="805586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714348" y="414467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714348" y="4993543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247585" y="4059280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5" h="0">
                <a:moveTo>
                  <a:pt x="0" y="0"/>
                </a:moveTo>
                <a:lnTo>
                  <a:pt x="327723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184250" y="402894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555255" y="402894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057381" y="4150998"/>
            <a:ext cx="455295" cy="433705"/>
          </a:xfrm>
          <a:custGeom>
            <a:avLst/>
            <a:gdLst/>
            <a:ahLst/>
            <a:cxnLst/>
            <a:rect l="l" t="t" r="r" b="b"/>
            <a:pathLst>
              <a:path w="455295" h="433704">
                <a:moveTo>
                  <a:pt x="0" y="42862"/>
                </a:moveTo>
                <a:lnTo>
                  <a:pt x="349415" y="42862"/>
                </a:lnTo>
                <a:lnTo>
                  <a:pt x="365123" y="43169"/>
                </a:lnTo>
                <a:lnTo>
                  <a:pt x="374637" y="45318"/>
                </a:lnTo>
                <a:lnTo>
                  <a:pt x="381808" y="51151"/>
                </a:lnTo>
                <a:lnTo>
                  <a:pt x="390486" y="62509"/>
                </a:lnTo>
                <a:lnTo>
                  <a:pt x="400810" y="74314"/>
                </a:lnTo>
                <a:lnTo>
                  <a:pt x="406111" y="83272"/>
                </a:lnTo>
                <a:lnTo>
                  <a:pt x="408064" y="93904"/>
                </a:lnTo>
                <a:lnTo>
                  <a:pt x="408343" y="110731"/>
                </a:lnTo>
                <a:lnTo>
                  <a:pt x="405945" y="128446"/>
                </a:lnTo>
                <a:lnTo>
                  <a:pt x="369725" y="159035"/>
                </a:lnTo>
                <a:lnTo>
                  <a:pt x="347624" y="164312"/>
                </a:lnTo>
                <a:lnTo>
                  <a:pt x="332139" y="161688"/>
                </a:lnTo>
                <a:lnTo>
                  <a:pt x="324188" y="163417"/>
                </a:lnTo>
                <a:lnTo>
                  <a:pt x="321258" y="171842"/>
                </a:lnTo>
                <a:lnTo>
                  <a:pt x="320840" y="189306"/>
                </a:lnTo>
                <a:lnTo>
                  <a:pt x="320840" y="400050"/>
                </a:lnTo>
                <a:lnTo>
                  <a:pt x="318188" y="415562"/>
                </a:lnTo>
                <a:lnTo>
                  <a:pt x="319722" y="423710"/>
                </a:lnTo>
                <a:lnTo>
                  <a:pt x="327619" y="427171"/>
                </a:lnTo>
                <a:lnTo>
                  <a:pt x="344055" y="428625"/>
                </a:lnTo>
                <a:lnTo>
                  <a:pt x="438708" y="428625"/>
                </a:lnTo>
                <a:lnTo>
                  <a:pt x="448004" y="433340"/>
                </a:lnTo>
                <a:lnTo>
                  <a:pt x="452777" y="432865"/>
                </a:lnTo>
                <a:lnTo>
                  <a:pt x="454535" y="425358"/>
                </a:lnTo>
                <a:lnTo>
                  <a:pt x="454787" y="408978"/>
                </a:lnTo>
                <a:lnTo>
                  <a:pt x="454787" y="0"/>
                </a:lnTo>
                <a:lnTo>
                  <a:pt x="324408" y="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384597" y="4150998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390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061902" y="4147582"/>
            <a:ext cx="635" cy="45720"/>
          </a:xfrm>
          <a:custGeom>
            <a:avLst/>
            <a:gdLst/>
            <a:ahLst/>
            <a:cxnLst/>
            <a:rect l="l" t="t" r="r" b="b"/>
            <a:pathLst>
              <a:path w="635" h="45720">
                <a:moveTo>
                  <a:pt x="63" y="0"/>
                </a:moveTo>
                <a:lnTo>
                  <a:pt x="0" y="455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061344" y="4146388"/>
            <a:ext cx="0" cy="941705"/>
          </a:xfrm>
          <a:custGeom>
            <a:avLst/>
            <a:gdLst/>
            <a:ahLst/>
            <a:cxnLst/>
            <a:rect l="l" t="t" r="r" b="b"/>
            <a:pathLst>
              <a:path w="0" h="941704">
                <a:moveTo>
                  <a:pt x="0" y="0"/>
                </a:moveTo>
                <a:lnTo>
                  <a:pt x="0" y="94151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058055" y="4584259"/>
            <a:ext cx="461009" cy="499745"/>
          </a:xfrm>
          <a:custGeom>
            <a:avLst/>
            <a:gdLst/>
            <a:ahLst/>
            <a:cxnLst/>
            <a:rect l="l" t="t" r="r" b="b"/>
            <a:pathLst>
              <a:path w="461009" h="499745">
                <a:moveTo>
                  <a:pt x="449668" y="0"/>
                </a:moveTo>
                <a:lnTo>
                  <a:pt x="460489" y="1790"/>
                </a:lnTo>
                <a:lnTo>
                  <a:pt x="460489" y="12509"/>
                </a:lnTo>
                <a:lnTo>
                  <a:pt x="460489" y="483095"/>
                </a:lnTo>
                <a:lnTo>
                  <a:pt x="458330" y="499160"/>
                </a:lnTo>
                <a:lnTo>
                  <a:pt x="450748" y="499160"/>
                </a:lnTo>
                <a:lnTo>
                  <a:pt x="0" y="4991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063134" y="4354592"/>
            <a:ext cx="320040" cy="34290"/>
          </a:xfrm>
          <a:custGeom>
            <a:avLst/>
            <a:gdLst/>
            <a:ahLst/>
            <a:cxnLst/>
            <a:rect l="l" t="t" r="r" b="b"/>
            <a:pathLst>
              <a:path w="320039" h="34289">
                <a:moveTo>
                  <a:pt x="319671" y="12496"/>
                </a:moveTo>
                <a:lnTo>
                  <a:pt x="314147" y="23883"/>
                </a:lnTo>
                <a:lnTo>
                  <a:pt x="308957" y="29911"/>
                </a:lnTo>
                <a:lnTo>
                  <a:pt x="301089" y="32592"/>
                </a:lnTo>
                <a:lnTo>
                  <a:pt x="287528" y="33934"/>
                </a:lnTo>
                <a:lnTo>
                  <a:pt x="35725" y="33934"/>
                </a:lnTo>
                <a:lnTo>
                  <a:pt x="18086" y="31389"/>
                </a:lnTo>
                <a:lnTo>
                  <a:pt x="8485" y="27006"/>
                </a:lnTo>
                <a:lnTo>
                  <a:pt x="3572" y="1760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974298" y="4204561"/>
            <a:ext cx="0" cy="805815"/>
          </a:xfrm>
          <a:custGeom>
            <a:avLst/>
            <a:gdLst/>
            <a:ahLst/>
            <a:cxnLst/>
            <a:rect l="l" t="t" r="r" b="b"/>
            <a:pathLst>
              <a:path w="0" h="805814">
                <a:moveTo>
                  <a:pt x="0" y="0"/>
                </a:moveTo>
                <a:lnTo>
                  <a:pt x="0" y="805573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943958" y="4141226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943958" y="4990082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5765723" y="4517852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63”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101774" y="4057261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5" h="0">
                <a:moveTo>
                  <a:pt x="0" y="0"/>
                </a:moveTo>
                <a:lnTo>
                  <a:pt x="337172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038439" y="4026921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418895" y="4026921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3420917" y="4416000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 h="0">
                <a:moveTo>
                  <a:pt x="0" y="0"/>
                </a:moveTo>
                <a:lnTo>
                  <a:pt x="896658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357582" y="438566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297521" y="438566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3555601" y="4248504"/>
            <a:ext cx="62992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64”</a:t>
            </a:r>
            <a:r>
              <a:rPr dirty="0" sz="800" spc="-65">
                <a:latin typeface="Century Gothic"/>
                <a:cs typeface="Century Gothic"/>
              </a:rPr>
              <a:t> </a:t>
            </a:r>
            <a:r>
              <a:rPr dirty="0" sz="800" spc="0">
                <a:latin typeface="Century Gothic"/>
                <a:cs typeface="Century Gothic"/>
              </a:rPr>
              <a:t>(E/T  </a:t>
            </a:r>
            <a:r>
              <a:rPr dirty="0" sz="800" spc="-110">
                <a:latin typeface="Century Gothic"/>
                <a:cs typeface="Century Gothic"/>
              </a:rPr>
              <a:t> </a:t>
            </a:r>
            <a:r>
              <a:rPr dirty="0" sz="800" spc="-625">
                <a:latin typeface="Century Gothic"/>
                <a:cs typeface="Century Gothic"/>
              </a:rPr>
              <a:t>58”)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346305" y="4510561"/>
            <a:ext cx="1021715" cy="486409"/>
          </a:xfrm>
          <a:custGeom>
            <a:avLst/>
            <a:gdLst/>
            <a:ahLst/>
            <a:cxnLst/>
            <a:rect l="l" t="t" r="r" b="b"/>
            <a:pathLst>
              <a:path w="1021714" h="486410">
                <a:moveTo>
                  <a:pt x="124205" y="480783"/>
                </a:moveTo>
                <a:lnTo>
                  <a:pt x="18033" y="480783"/>
                </a:lnTo>
                <a:lnTo>
                  <a:pt x="7608" y="486076"/>
                </a:lnTo>
                <a:lnTo>
                  <a:pt x="2254" y="485544"/>
                </a:lnTo>
                <a:lnTo>
                  <a:pt x="281" y="477124"/>
                </a:lnTo>
                <a:lnTo>
                  <a:pt x="0" y="458749"/>
                </a:lnTo>
                <a:lnTo>
                  <a:pt x="0" y="0"/>
                </a:lnTo>
                <a:lnTo>
                  <a:pt x="146240" y="0"/>
                </a:lnTo>
                <a:lnTo>
                  <a:pt x="1021676" y="0"/>
                </a:lnTo>
                <a:lnTo>
                  <a:pt x="1021676" y="454736"/>
                </a:lnTo>
                <a:lnTo>
                  <a:pt x="1020266" y="467513"/>
                </a:lnTo>
                <a:lnTo>
                  <a:pt x="1017917" y="474276"/>
                </a:lnTo>
                <a:lnTo>
                  <a:pt x="1012940" y="477280"/>
                </a:lnTo>
                <a:lnTo>
                  <a:pt x="1003642" y="478777"/>
                </a:lnTo>
                <a:lnTo>
                  <a:pt x="895464" y="478777"/>
                </a:lnTo>
                <a:lnTo>
                  <a:pt x="884975" y="480690"/>
                </a:lnTo>
                <a:lnTo>
                  <a:pt x="879184" y="479032"/>
                </a:lnTo>
                <a:lnTo>
                  <a:pt x="876024" y="471738"/>
                </a:lnTo>
                <a:lnTo>
                  <a:pt x="873429" y="456742"/>
                </a:lnTo>
                <a:lnTo>
                  <a:pt x="873429" y="204330"/>
                </a:lnTo>
                <a:lnTo>
                  <a:pt x="874934" y="189278"/>
                </a:lnTo>
                <a:lnTo>
                  <a:pt x="877939" y="181549"/>
                </a:lnTo>
                <a:lnTo>
                  <a:pt x="884700" y="178702"/>
                </a:lnTo>
                <a:lnTo>
                  <a:pt x="897470" y="178295"/>
                </a:lnTo>
                <a:lnTo>
                  <a:pt x="916464" y="186896"/>
                </a:lnTo>
                <a:lnTo>
                  <a:pt x="929265" y="187050"/>
                </a:lnTo>
                <a:lnTo>
                  <a:pt x="941694" y="176314"/>
                </a:lnTo>
                <a:lnTo>
                  <a:pt x="959573" y="152247"/>
                </a:lnTo>
                <a:lnTo>
                  <a:pt x="968620" y="137754"/>
                </a:lnTo>
                <a:lnTo>
                  <a:pt x="971843" y="126453"/>
                </a:lnTo>
                <a:lnTo>
                  <a:pt x="969430" y="112524"/>
                </a:lnTo>
                <a:lnTo>
                  <a:pt x="952836" y="65819"/>
                </a:lnTo>
                <a:lnTo>
                  <a:pt x="907491" y="48069"/>
                </a:lnTo>
                <a:lnTo>
                  <a:pt x="118198" y="48069"/>
                </a:lnTo>
                <a:lnTo>
                  <a:pt x="100576" y="48413"/>
                </a:lnTo>
                <a:lnTo>
                  <a:pt x="89903" y="50825"/>
                </a:lnTo>
                <a:lnTo>
                  <a:pt x="81858" y="57370"/>
                </a:lnTo>
                <a:lnTo>
                  <a:pt x="72123" y="70116"/>
                </a:lnTo>
                <a:lnTo>
                  <a:pt x="60537" y="83356"/>
                </a:lnTo>
                <a:lnTo>
                  <a:pt x="54587" y="93402"/>
                </a:lnTo>
                <a:lnTo>
                  <a:pt x="52395" y="105324"/>
                </a:lnTo>
                <a:lnTo>
                  <a:pt x="52082" y="124193"/>
                </a:lnTo>
                <a:lnTo>
                  <a:pt x="54778" y="144072"/>
                </a:lnTo>
                <a:lnTo>
                  <a:pt x="95414" y="178387"/>
                </a:lnTo>
                <a:lnTo>
                  <a:pt x="120205" y="184302"/>
                </a:lnTo>
                <a:lnTo>
                  <a:pt x="137569" y="181361"/>
                </a:lnTo>
                <a:lnTo>
                  <a:pt x="146486" y="183302"/>
                </a:lnTo>
                <a:lnTo>
                  <a:pt x="149771" y="192753"/>
                </a:lnTo>
                <a:lnTo>
                  <a:pt x="150240" y="212344"/>
                </a:lnTo>
                <a:lnTo>
                  <a:pt x="150240" y="448729"/>
                </a:lnTo>
                <a:lnTo>
                  <a:pt x="153220" y="466132"/>
                </a:lnTo>
                <a:lnTo>
                  <a:pt x="151501" y="475272"/>
                </a:lnTo>
                <a:lnTo>
                  <a:pt x="142643" y="479154"/>
                </a:lnTo>
                <a:lnTo>
                  <a:pt x="124205" y="480783"/>
                </a:lnTo>
                <a:close/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494552" y="4510561"/>
            <a:ext cx="0" cy="42545"/>
          </a:xfrm>
          <a:custGeom>
            <a:avLst/>
            <a:gdLst/>
            <a:ahLst/>
            <a:cxnLst/>
            <a:rect l="l" t="t" r="r" b="b"/>
            <a:pathLst>
              <a:path w="0" h="42545">
                <a:moveTo>
                  <a:pt x="0" y="42062"/>
                </a:moveTo>
                <a:lnTo>
                  <a:pt x="0" y="0"/>
                </a:lnTo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219735" y="4514561"/>
            <a:ext cx="0" cy="42545"/>
          </a:xfrm>
          <a:custGeom>
            <a:avLst/>
            <a:gdLst/>
            <a:ahLst/>
            <a:cxnLst/>
            <a:rect l="l" t="t" r="r" b="b"/>
            <a:pathLst>
              <a:path w="0" h="42545">
                <a:moveTo>
                  <a:pt x="0" y="0"/>
                </a:moveTo>
                <a:lnTo>
                  <a:pt x="0" y="42075"/>
                </a:lnTo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857137" y="4558630"/>
            <a:ext cx="0" cy="551180"/>
          </a:xfrm>
          <a:custGeom>
            <a:avLst/>
            <a:gdLst/>
            <a:ahLst/>
            <a:cxnLst/>
            <a:rect l="l" t="t" r="r" b="b"/>
            <a:pathLst>
              <a:path w="0" h="551179">
                <a:moveTo>
                  <a:pt x="0" y="0"/>
                </a:moveTo>
                <a:lnTo>
                  <a:pt x="0" y="550913"/>
                </a:lnTo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344298" y="4989338"/>
            <a:ext cx="1024255" cy="117475"/>
          </a:xfrm>
          <a:custGeom>
            <a:avLst/>
            <a:gdLst/>
            <a:ahLst/>
            <a:cxnLst/>
            <a:rect l="l" t="t" r="r" b="b"/>
            <a:pathLst>
              <a:path w="1024254" h="117475">
                <a:moveTo>
                  <a:pt x="20040" y="2006"/>
                </a:moveTo>
                <a:lnTo>
                  <a:pt x="0" y="4013"/>
                </a:lnTo>
                <a:lnTo>
                  <a:pt x="0" y="16027"/>
                </a:lnTo>
                <a:lnTo>
                  <a:pt x="0" y="98171"/>
                </a:lnTo>
                <a:lnTo>
                  <a:pt x="2539" y="108589"/>
                </a:lnTo>
                <a:lnTo>
                  <a:pt x="5264" y="113939"/>
                </a:lnTo>
                <a:lnTo>
                  <a:pt x="9865" y="115910"/>
                </a:lnTo>
                <a:lnTo>
                  <a:pt x="18033" y="116192"/>
                </a:lnTo>
                <a:lnTo>
                  <a:pt x="1001636" y="116192"/>
                </a:lnTo>
                <a:lnTo>
                  <a:pt x="1013253" y="117008"/>
                </a:lnTo>
                <a:lnTo>
                  <a:pt x="1019422" y="115193"/>
                </a:lnTo>
                <a:lnTo>
                  <a:pt x="1022210" y="108871"/>
                </a:lnTo>
                <a:lnTo>
                  <a:pt x="1023683" y="96164"/>
                </a:lnTo>
                <a:lnTo>
                  <a:pt x="1023683" y="12026"/>
                </a:lnTo>
                <a:lnTo>
                  <a:pt x="1017663" y="2006"/>
                </a:lnTo>
                <a:lnTo>
                  <a:pt x="1005649" y="0"/>
                </a:lnTo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496546" y="4738932"/>
            <a:ext cx="721360" cy="38100"/>
          </a:xfrm>
          <a:custGeom>
            <a:avLst/>
            <a:gdLst/>
            <a:ahLst/>
            <a:cxnLst/>
            <a:rect l="l" t="t" r="r" b="b"/>
            <a:pathLst>
              <a:path w="721360" h="38100">
                <a:moveTo>
                  <a:pt x="0" y="14020"/>
                </a:moveTo>
                <a:lnTo>
                  <a:pt x="6199" y="26790"/>
                </a:lnTo>
                <a:lnTo>
                  <a:pt x="12023" y="33551"/>
                </a:lnTo>
                <a:lnTo>
                  <a:pt x="20852" y="36557"/>
                </a:lnTo>
                <a:lnTo>
                  <a:pt x="36067" y="38061"/>
                </a:lnTo>
                <a:lnTo>
                  <a:pt x="318528" y="38061"/>
                </a:lnTo>
                <a:lnTo>
                  <a:pt x="338307" y="35209"/>
                </a:lnTo>
                <a:lnTo>
                  <a:pt x="349073" y="30294"/>
                </a:lnTo>
                <a:lnTo>
                  <a:pt x="354584" y="19747"/>
                </a:lnTo>
                <a:lnTo>
                  <a:pt x="358597" y="0"/>
                </a:lnTo>
                <a:lnTo>
                  <a:pt x="370520" y="19715"/>
                </a:lnTo>
                <a:lnTo>
                  <a:pt x="378875" y="30043"/>
                </a:lnTo>
                <a:lnTo>
                  <a:pt x="387607" y="34363"/>
                </a:lnTo>
                <a:lnTo>
                  <a:pt x="400659" y="36055"/>
                </a:lnTo>
                <a:lnTo>
                  <a:pt x="691133" y="36055"/>
                </a:lnTo>
                <a:lnTo>
                  <a:pt x="706255" y="33460"/>
                </a:lnTo>
                <a:lnTo>
                  <a:pt x="714425" y="30300"/>
                </a:lnTo>
                <a:lnTo>
                  <a:pt x="718462" y="24509"/>
                </a:lnTo>
                <a:lnTo>
                  <a:pt x="721182" y="14020"/>
                </a:lnTo>
              </a:path>
            </a:pathLst>
          </a:custGeom>
          <a:ln w="106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3249929" y="4572984"/>
            <a:ext cx="0" cy="488315"/>
          </a:xfrm>
          <a:custGeom>
            <a:avLst/>
            <a:gdLst/>
            <a:ahLst/>
            <a:cxnLst/>
            <a:rect l="l" t="t" r="r" b="b"/>
            <a:pathLst>
              <a:path w="0" h="488314">
                <a:moveTo>
                  <a:pt x="0" y="0"/>
                </a:moveTo>
                <a:lnTo>
                  <a:pt x="0" y="488315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3219589" y="4509649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219589" y="5041248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3064219" y="4729084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436302" y="4254459"/>
            <a:ext cx="62992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81”</a:t>
            </a:r>
            <a:r>
              <a:rPr dirty="0" sz="800" spc="-65">
                <a:latin typeface="Century Gothic"/>
                <a:cs typeface="Century Gothic"/>
              </a:rPr>
              <a:t> </a:t>
            </a:r>
            <a:r>
              <a:rPr dirty="0" sz="800" spc="0">
                <a:latin typeface="Century Gothic"/>
                <a:cs typeface="Century Gothic"/>
              </a:rPr>
              <a:t>(E/T  </a:t>
            </a:r>
            <a:r>
              <a:rPr dirty="0" sz="800" spc="-110">
                <a:latin typeface="Century Gothic"/>
                <a:cs typeface="Century Gothic"/>
              </a:rPr>
              <a:t> </a:t>
            </a:r>
            <a:r>
              <a:rPr dirty="0" sz="800" spc="-625">
                <a:latin typeface="Century Gothic"/>
                <a:cs typeface="Century Gothic"/>
              </a:rPr>
              <a:t>75”)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086629" y="4415549"/>
            <a:ext cx="1250950" cy="0"/>
          </a:xfrm>
          <a:custGeom>
            <a:avLst/>
            <a:gdLst/>
            <a:ahLst/>
            <a:cxnLst/>
            <a:rect l="l" t="t" r="r" b="b"/>
            <a:pathLst>
              <a:path w="1250950" h="0">
                <a:moveTo>
                  <a:pt x="0" y="0"/>
                </a:moveTo>
                <a:lnTo>
                  <a:pt x="1250340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023296" y="438520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16911" y="438520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548396" y="4573363"/>
            <a:ext cx="0" cy="540385"/>
          </a:xfrm>
          <a:custGeom>
            <a:avLst/>
            <a:gdLst/>
            <a:ahLst/>
            <a:cxnLst/>
            <a:rect l="l" t="t" r="r" b="b"/>
            <a:pathLst>
              <a:path w="0" h="540385">
                <a:moveTo>
                  <a:pt x="0" y="0"/>
                </a:moveTo>
                <a:lnTo>
                  <a:pt x="0" y="540080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910803" y="4575738"/>
            <a:ext cx="0" cy="537845"/>
          </a:xfrm>
          <a:custGeom>
            <a:avLst/>
            <a:gdLst/>
            <a:ahLst/>
            <a:cxnLst/>
            <a:rect l="l" t="t" r="r" b="b"/>
            <a:pathLst>
              <a:path w="0" h="537845">
                <a:moveTo>
                  <a:pt x="0" y="0"/>
                </a:moveTo>
                <a:lnTo>
                  <a:pt x="0" y="537705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235722" y="4523618"/>
            <a:ext cx="0" cy="47625"/>
          </a:xfrm>
          <a:custGeom>
            <a:avLst/>
            <a:gdLst/>
            <a:ahLst/>
            <a:cxnLst/>
            <a:rect l="l" t="t" r="r" b="b"/>
            <a:pathLst>
              <a:path w="0" h="47625">
                <a:moveTo>
                  <a:pt x="0" y="0"/>
                </a:moveTo>
                <a:lnTo>
                  <a:pt x="0" y="47370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223490" y="4523618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745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088859" y="4523618"/>
            <a:ext cx="1283970" cy="483870"/>
          </a:xfrm>
          <a:custGeom>
            <a:avLst/>
            <a:gdLst/>
            <a:ahLst/>
            <a:cxnLst/>
            <a:rect l="l" t="t" r="r" b="b"/>
            <a:pathLst>
              <a:path w="1283970" h="483870">
                <a:moveTo>
                  <a:pt x="118440" y="478485"/>
                </a:moveTo>
                <a:lnTo>
                  <a:pt x="28422" y="478485"/>
                </a:lnTo>
                <a:lnTo>
                  <a:pt x="16573" y="478485"/>
                </a:lnTo>
                <a:lnTo>
                  <a:pt x="6991" y="483414"/>
                </a:lnTo>
                <a:lnTo>
                  <a:pt x="2071" y="482344"/>
                </a:lnTo>
                <a:lnTo>
                  <a:pt x="258" y="472832"/>
                </a:lnTo>
                <a:lnTo>
                  <a:pt x="0" y="452437"/>
                </a:lnTo>
                <a:lnTo>
                  <a:pt x="0" y="0"/>
                </a:lnTo>
                <a:lnTo>
                  <a:pt x="1281493" y="0"/>
                </a:lnTo>
                <a:lnTo>
                  <a:pt x="1281493" y="454799"/>
                </a:lnTo>
                <a:lnTo>
                  <a:pt x="1283824" y="467127"/>
                </a:lnTo>
                <a:lnTo>
                  <a:pt x="1282380" y="473457"/>
                </a:lnTo>
                <a:lnTo>
                  <a:pt x="1275162" y="475789"/>
                </a:lnTo>
                <a:lnTo>
                  <a:pt x="1260170" y="476122"/>
                </a:lnTo>
                <a:lnTo>
                  <a:pt x="1158316" y="476122"/>
                </a:lnTo>
                <a:lnTo>
                  <a:pt x="1144585" y="478380"/>
                </a:lnTo>
                <a:lnTo>
                  <a:pt x="1137294" y="476418"/>
                </a:lnTo>
                <a:lnTo>
                  <a:pt x="1133998" y="467793"/>
                </a:lnTo>
                <a:lnTo>
                  <a:pt x="1132255" y="450062"/>
                </a:lnTo>
                <a:lnTo>
                  <a:pt x="1132255" y="206082"/>
                </a:lnTo>
                <a:lnTo>
                  <a:pt x="1133998" y="192352"/>
                </a:lnTo>
                <a:lnTo>
                  <a:pt x="1137294" y="185061"/>
                </a:lnTo>
                <a:lnTo>
                  <a:pt x="1144585" y="181765"/>
                </a:lnTo>
                <a:lnTo>
                  <a:pt x="1158316" y="180022"/>
                </a:lnTo>
                <a:lnTo>
                  <a:pt x="1191364" y="183467"/>
                </a:lnTo>
                <a:lnTo>
                  <a:pt x="1209536" y="180916"/>
                </a:lnTo>
                <a:lnTo>
                  <a:pt x="1219272" y="169037"/>
                </a:lnTo>
                <a:lnTo>
                  <a:pt x="1227010" y="144500"/>
                </a:lnTo>
                <a:lnTo>
                  <a:pt x="1233557" y="120885"/>
                </a:lnTo>
                <a:lnTo>
                  <a:pt x="1234998" y="106597"/>
                </a:lnTo>
                <a:lnTo>
                  <a:pt x="1230668" y="95862"/>
                </a:lnTo>
                <a:lnTo>
                  <a:pt x="1219898" y="82905"/>
                </a:lnTo>
                <a:lnTo>
                  <a:pt x="1208425" y="63698"/>
                </a:lnTo>
                <a:lnTo>
                  <a:pt x="1199173" y="53593"/>
                </a:lnTo>
                <a:lnTo>
                  <a:pt x="1187256" y="49262"/>
                </a:lnTo>
                <a:lnTo>
                  <a:pt x="1167790" y="47370"/>
                </a:lnTo>
                <a:lnTo>
                  <a:pt x="113703" y="47370"/>
                </a:lnTo>
                <a:lnTo>
                  <a:pt x="91601" y="49114"/>
                </a:lnTo>
                <a:lnTo>
                  <a:pt x="79052" y="52409"/>
                </a:lnTo>
                <a:lnTo>
                  <a:pt x="71392" y="59701"/>
                </a:lnTo>
                <a:lnTo>
                  <a:pt x="63957" y="73431"/>
                </a:lnTo>
                <a:lnTo>
                  <a:pt x="50596" y="94604"/>
                </a:lnTo>
                <a:lnTo>
                  <a:pt x="45896" y="109558"/>
                </a:lnTo>
                <a:lnTo>
                  <a:pt x="49632" y="125400"/>
                </a:lnTo>
                <a:lnTo>
                  <a:pt x="61582" y="149237"/>
                </a:lnTo>
                <a:lnTo>
                  <a:pt x="72981" y="165706"/>
                </a:lnTo>
                <a:lnTo>
                  <a:pt x="81716" y="174402"/>
                </a:lnTo>
                <a:lnTo>
                  <a:pt x="92230" y="178212"/>
                </a:lnTo>
                <a:lnTo>
                  <a:pt x="108965" y="180022"/>
                </a:lnTo>
                <a:lnTo>
                  <a:pt x="132210" y="176473"/>
                </a:lnTo>
                <a:lnTo>
                  <a:pt x="143906" y="178252"/>
                </a:lnTo>
                <a:lnTo>
                  <a:pt x="147606" y="188025"/>
                </a:lnTo>
                <a:lnTo>
                  <a:pt x="146862" y="208457"/>
                </a:lnTo>
                <a:lnTo>
                  <a:pt x="146862" y="452437"/>
                </a:lnTo>
                <a:lnTo>
                  <a:pt x="151747" y="467496"/>
                </a:lnTo>
                <a:lnTo>
                  <a:pt x="150415" y="475229"/>
                </a:lnTo>
                <a:lnTo>
                  <a:pt x="140201" y="478078"/>
                </a:lnTo>
                <a:lnTo>
                  <a:pt x="118440" y="478485"/>
                </a:lnTo>
                <a:close/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087931" y="4999740"/>
            <a:ext cx="1282700" cy="118745"/>
          </a:xfrm>
          <a:custGeom>
            <a:avLst/>
            <a:gdLst/>
            <a:ahLst/>
            <a:cxnLst/>
            <a:rect l="l" t="t" r="r" b="b"/>
            <a:pathLst>
              <a:path w="1282700" h="118745">
                <a:moveTo>
                  <a:pt x="17502" y="2362"/>
                </a:moveTo>
                <a:lnTo>
                  <a:pt x="928" y="4737"/>
                </a:lnTo>
                <a:lnTo>
                  <a:pt x="928" y="21310"/>
                </a:lnTo>
                <a:lnTo>
                  <a:pt x="928" y="101854"/>
                </a:lnTo>
                <a:lnTo>
                  <a:pt x="0" y="111442"/>
                </a:lnTo>
                <a:lnTo>
                  <a:pt x="2405" y="116366"/>
                </a:lnTo>
                <a:lnTo>
                  <a:pt x="10587" y="118181"/>
                </a:lnTo>
                <a:lnTo>
                  <a:pt x="26989" y="118440"/>
                </a:lnTo>
                <a:lnTo>
                  <a:pt x="1263461" y="118440"/>
                </a:lnTo>
                <a:lnTo>
                  <a:pt x="1273087" y="116697"/>
                </a:lnTo>
                <a:lnTo>
                  <a:pt x="1278270" y="113401"/>
                </a:lnTo>
                <a:lnTo>
                  <a:pt x="1280790" y="106110"/>
                </a:lnTo>
                <a:lnTo>
                  <a:pt x="1282422" y="92379"/>
                </a:lnTo>
                <a:lnTo>
                  <a:pt x="1282422" y="16573"/>
                </a:lnTo>
                <a:lnTo>
                  <a:pt x="1278088" y="8320"/>
                </a:lnTo>
                <a:lnTo>
                  <a:pt x="1274422" y="3843"/>
                </a:lnTo>
                <a:lnTo>
                  <a:pt x="1269425" y="1587"/>
                </a:lnTo>
                <a:lnTo>
                  <a:pt x="1261098" y="0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233347" y="4751024"/>
            <a:ext cx="985519" cy="38100"/>
          </a:xfrm>
          <a:custGeom>
            <a:avLst/>
            <a:gdLst/>
            <a:ahLst/>
            <a:cxnLst/>
            <a:rect l="l" t="t" r="r" b="b"/>
            <a:pathLst>
              <a:path w="985519" h="38100">
                <a:moveTo>
                  <a:pt x="0" y="9474"/>
                </a:moveTo>
                <a:lnTo>
                  <a:pt x="11213" y="24577"/>
                </a:lnTo>
                <a:lnTo>
                  <a:pt x="18653" y="32572"/>
                </a:lnTo>
                <a:lnTo>
                  <a:pt x="25649" y="36123"/>
                </a:lnTo>
                <a:lnTo>
                  <a:pt x="35534" y="37896"/>
                </a:lnTo>
                <a:lnTo>
                  <a:pt x="272415" y="37896"/>
                </a:lnTo>
                <a:lnTo>
                  <a:pt x="295733" y="30639"/>
                </a:lnTo>
                <a:lnTo>
                  <a:pt x="307948" y="24272"/>
                </a:lnTo>
                <a:lnTo>
                  <a:pt x="313054" y="15243"/>
                </a:lnTo>
                <a:lnTo>
                  <a:pt x="315048" y="0"/>
                </a:lnTo>
                <a:lnTo>
                  <a:pt x="319634" y="17871"/>
                </a:lnTo>
                <a:lnTo>
                  <a:pt x="325110" y="27528"/>
                </a:lnTo>
                <a:lnTo>
                  <a:pt x="335029" y="32302"/>
                </a:lnTo>
                <a:lnTo>
                  <a:pt x="352945" y="35521"/>
                </a:lnTo>
                <a:lnTo>
                  <a:pt x="641934" y="35521"/>
                </a:lnTo>
                <a:lnTo>
                  <a:pt x="657111" y="31010"/>
                </a:lnTo>
                <a:lnTo>
                  <a:pt x="665624" y="26052"/>
                </a:lnTo>
                <a:lnTo>
                  <a:pt x="670582" y="17539"/>
                </a:lnTo>
                <a:lnTo>
                  <a:pt x="675093" y="2362"/>
                </a:lnTo>
                <a:lnTo>
                  <a:pt x="686344" y="20203"/>
                </a:lnTo>
                <a:lnTo>
                  <a:pt x="694042" y="29605"/>
                </a:lnTo>
                <a:lnTo>
                  <a:pt x="701740" y="33675"/>
                </a:lnTo>
                <a:lnTo>
                  <a:pt x="712990" y="35521"/>
                </a:lnTo>
                <a:lnTo>
                  <a:pt x="961707" y="35521"/>
                </a:lnTo>
                <a:lnTo>
                  <a:pt x="972743" y="33897"/>
                </a:lnTo>
                <a:lnTo>
                  <a:pt x="978890" y="31381"/>
                </a:lnTo>
                <a:lnTo>
                  <a:pt x="982370" y="26199"/>
                </a:lnTo>
                <a:lnTo>
                  <a:pt x="985405" y="16573"/>
                </a:lnTo>
              </a:path>
            </a:pathLst>
          </a:custGeom>
          <a:ln w="10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999031" y="4551330"/>
            <a:ext cx="0" cy="574675"/>
          </a:xfrm>
          <a:custGeom>
            <a:avLst/>
            <a:gdLst/>
            <a:ahLst/>
            <a:cxnLst/>
            <a:rect l="l" t="t" r="r" b="b"/>
            <a:pathLst>
              <a:path w="0" h="574675">
                <a:moveTo>
                  <a:pt x="0" y="0"/>
                </a:moveTo>
                <a:lnTo>
                  <a:pt x="0" y="574459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968691" y="448799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59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968691" y="5105736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59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 txBox="1"/>
          <p:nvPr/>
        </p:nvSpPr>
        <p:spPr>
          <a:xfrm>
            <a:off x="785497" y="4736491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687715" y="1928626"/>
            <a:ext cx="62992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89”</a:t>
            </a:r>
            <a:r>
              <a:rPr dirty="0" sz="800" spc="-70">
                <a:latin typeface="Century Gothic"/>
                <a:cs typeface="Century Gothic"/>
              </a:rPr>
              <a:t> </a:t>
            </a:r>
            <a:r>
              <a:rPr dirty="0" sz="800" spc="-80">
                <a:latin typeface="Century Gothic"/>
                <a:cs typeface="Century Gothic"/>
              </a:rPr>
              <a:t>(E/T  </a:t>
            </a:r>
            <a:r>
              <a:rPr dirty="0" sz="800">
                <a:latin typeface="Century Gothic"/>
                <a:cs typeface="Century Gothic"/>
              </a:rPr>
              <a:t>83”)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328715" y="2085364"/>
            <a:ext cx="1340485" cy="0"/>
          </a:xfrm>
          <a:custGeom>
            <a:avLst/>
            <a:gdLst/>
            <a:ahLst/>
            <a:cxnLst/>
            <a:rect l="l" t="t" r="r" b="b"/>
            <a:pathLst>
              <a:path w="1340484" h="0">
                <a:moveTo>
                  <a:pt x="0" y="0"/>
                </a:moveTo>
                <a:lnTo>
                  <a:pt x="1340332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265380" y="2055023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648999" y="2055023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271654" y="2165719"/>
            <a:ext cx="1447800" cy="489584"/>
          </a:xfrm>
          <a:custGeom>
            <a:avLst/>
            <a:gdLst/>
            <a:ahLst/>
            <a:cxnLst/>
            <a:rect l="l" t="t" r="r" b="b"/>
            <a:pathLst>
              <a:path w="1447800" h="489585">
                <a:moveTo>
                  <a:pt x="0" y="0"/>
                </a:moveTo>
                <a:lnTo>
                  <a:pt x="1441538" y="0"/>
                </a:lnTo>
                <a:lnTo>
                  <a:pt x="1441538" y="457390"/>
                </a:lnTo>
                <a:lnTo>
                  <a:pt x="1447117" y="472290"/>
                </a:lnTo>
                <a:lnTo>
                  <a:pt x="1447638" y="480201"/>
                </a:lnTo>
                <a:lnTo>
                  <a:pt x="1441896" y="483770"/>
                </a:lnTo>
                <a:lnTo>
                  <a:pt x="1428686" y="485648"/>
                </a:lnTo>
                <a:lnTo>
                  <a:pt x="1310487" y="485648"/>
                </a:lnTo>
                <a:lnTo>
                  <a:pt x="1300043" y="488227"/>
                </a:lnTo>
                <a:lnTo>
                  <a:pt x="1294420" y="486946"/>
                </a:lnTo>
                <a:lnTo>
                  <a:pt x="1291690" y="479879"/>
                </a:lnTo>
                <a:lnTo>
                  <a:pt x="1289926" y="465099"/>
                </a:lnTo>
                <a:lnTo>
                  <a:pt x="1289926" y="213271"/>
                </a:lnTo>
                <a:lnTo>
                  <a:pt x="1290327" y="195444"/>
                </a:lnTo>
                <a:lnTo>
                  <a:pt x="1293137" y="186289"/>
                </a:lnTo>
                <a:lnTo>
                  <a:pt x="1300765" y="182917"/>
                </a:lnTo>
                <a:lnTo>
                  <a:pt x="1315618" y="182435"/>
                </a:lnTo>
                <a:lnTo>
                  <a:pt x="1344122" y="183276"/>
                </a:lnTo>
                <a:lnTo>
                  <a:pt x="1360584" y="179541"/>
                </a:lnTo>
                <a:lnTo>
                  <a:pt x="1371266" y="167617"/>
                </a:lnTo>
                <a:lnTo>
                  <a:pt x="1382433" y="143891"/>
                </a:lnTo>
                <a:lnTo>
                  <a:pt x="1385366" y="138799"/>
                </a:lnTo>
                <a:lnTo>
                  <a:pt x="1386611" y="132016"/>
                </a:lnTo>
                <a:lnTo>
                  <a:pt x="1386408" y="118966"/>
                </a:lnTo>
                <a:lnTo>
                  <a:pt x="1384998" y="95072"/>
                </a:lnTo>
                <a:lnTo>
                  <a:pt x="1382873" y="69782"/>
                </a:lnTo>
                <a:lnTo>
                  <a:pt x="1377615" y="56534"/>
                </a:lnTo>
                <a:lnTo>
                  <a:pt x="1365129" y="50991"/>
                </a:lnTo>
                <a:lnTo>
                  <a:pt x="1341323" y="48818"/>
                </a:lnTo>
                <a:lnTo>
                  <a:pt x="105359" y="48818"/>
                </a:lnTo>
                <a:lnTo>
                  <a:pt x="82995" y="58053"/>
                </a:lnTo>
                <a:lnTo>
                  <a:pt x="70989" y="64879"/>
                </a:lnTo>
                <a:lnTo>
                  <a:pt x="65247" y="72669"/>
                </a:lnTo>
                <a:lnTo>
                  <a:pt x="61671" y="84797"/>
                </a:lnTo>
                <a:lnTo>
                  <a:pt x="53079" y="113342"/>
                </a:lnTo>
                <a:lnTo>
                  <a:pt x="50750" y="130084"/>
                </a:lnTo>
                <a:lnTo>
                  <a:pt x="55168" y="141528"/>
                </a:lnTo>
                <a:lnTo>
                  <a:pt x="66814" y="154178"/>
                </a:lnTo>
                <a:lnTo>
                  <a:pt x="73155" y="169071"/>
                </a:lnTo>
                <a:lnTo>
                  <a:pt x="79016" y="176979"/>
                </a:lnTo>
                <a:lnTo>
                  <a:pt x="87767" y="180550"/>
                </a:lnTo>
                <a:lnTo>
                  <a:pt x="102781" y="182435"/>
                </a:lnTo>
                <a:lnTo>
                  <a:pt x="125907" y="182435"/>
                </a:lnTo>
                <a:lnTo>
                  <a:pt x="140761" y="181394"/>
                </a:lnTo>
                <a:lnTo>
                  <a:pt x="148388" y="183724"/>
                </a:lnTo>
                <a:lnTo>
                  <a:pt x="151198" y="191836"/>
                </a:lnTo>
                <a:lnTo>
                  <a:pt x="151599" y="208140"/>
                </a:lnTo>
                <a:lnTo>
                  <a:pt x="151599" y="459955"/>
                </a:lnTo>
                <a:lnTo>
                  <a:pt x="158427" y="474809"/>
                </a:lnTo>
                <a:lnTo>
                  <a:pt x="158027" y="482436"/>
                </a:lnTo>
                <a:lnTo>
                  <a:pt x="147990" y="485246"/>
                </a:lnTo>
                <a:lnTo>
                  <a:pt x="125907" y="485648"/>
                </a:lnTo>
                <a:lnTo>
                  <a:pt x="15417" y="485648"/>
                </a:lnTo>
                <a:lnTo>
                  <a:pt x="7947" y="489582"/>
                </a:lnTo>
                <a:lnTo>
                  <a:pt x="3851" y="488218"/>
                </a:lnTo>
                <a:lnTo>
                  <a:pt x="1683" y="479145"/>
                </a:lnTo>
                <a:lnTo>
                  <a:pt x="0" y="459955"/>
                </a:lnTo>
                <a:lnTo>
                  <a:pt x="0" y="0"/>
                </a:lnTo>
                <a:close/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420688" y="2163154"/>
            <a:ext cx="0" cy="48895"/>
          </a:xfrm>
          <a:custGeom>
            <a:avLst/>
            <a:gdLst/>
            <a:ahLst/>
            <a:cxnLst/>
            <a:rect l="l" t="t" r="r" b="b"/>
            <a:pathLst>
              <a:path w="0" h="48894">
                <a:moveTo>
                  <a:pt x="0" y="0"/>
                </a:moveTo>
                <a:lnTo>
                  <a:pt x="0" y="48818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790703" y="2214538"/>
            <a:ext cx="0" cy="555625"/>
          </a:xfrm>
          <a:custGeom>
            <a:avLst/>
            <a:gdLst/>
            <a:ahLst/>
            <a:cxnLst/>
            <a:rect l="l" t="t" r="r" b="b"/>
            <a:pathLst>
              <a:path w="0" h="555625">
                <a:moveTo>
                  <a:pt x="0" y="0"/>
                </a:moveTo>
                <a:lnTo>
                  <a:pt x="0" y="555028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194131" y="2217116"/>
            <a:ext cx="0" cy="552450"/>
          </a:xfrm>
          <a:custGeom>
            <a:avLst/>
            <a:gdLst/>
            <a:ahLst/>
            <a:cxnLst/>
            <a:rect l="l" t="t" r="r" b="b"/>
            <a:pathLst>
              <a:path w="0" h="552450">
                <a:moveTo>
                  <a:pt x="0" y="0"/>
                </a:moveTo>
                <a:lnTo>
                  <a:pt x="0" y="552449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270452" y="2651367"/>
            <a:ext cx="1446530" cy="121285"/>
          </a:xfrm>
          <a:custGeom>
            <a:avLst/>
            <a:gdLst/>
            <a:ahLst/>
            <a:cxnLst/>
            <a:rect l="l" t="t" r="r" b="b"/>
            <a:pathLst>
              <a:path w="1446529" h="121285">
                <a:moveTo>
                  <a:pt x="16619" y="0"/>
                </a:moveTo>
                <a:lnTo>
                  <a:pt x="6263" y="7671"/>
                </a:lnTo>
                <a:lnTo>
                  <a:pt x="1205" y="13173"/>
                </a:lnTo>
                <a:lnTo>
                  <a:pt x="0" y="19155"/>
                </a:lnTo>
                <a:lnTo>
                  <a:pt x="1202" y="28270"/>
                </a:lnTo>
                <a:lnTo>
                  <a:pt x="1202" y="107924"/>
                </a:lnTo>
                <a:lnTo>
                  <a:pt x="6020" y="115354"/>
                </a:lnTo>
                <a:lnTo>
                  <a:pt x="10838" y="119170"/>
                </a:lnTo>
                <a:lnTo>
                  <a:pt x="18547" y="120576"/>
                </a:lnTo>
                <a:lnTo>
                  <a:pt x="32037" y="120776"/>
                </a:lnTo>
                <a:lnTo>
                  <a:pt x="1424745" y="120776"/>
                </a:lnTo>
                <a:lnTo>
                  <a:pt x="1438075" y="120408"/>
                </a:lnTo>
                <a:lnTo>
                  <a:pt x="1444660" y="117876"/>
                </a:lnTo>
                <a:lnTo>
                  <a:pt x="1446428" y="111013"/>
                </a:lnTo>
                <a:lnTo>
                  <a:pt x="1445306" y="97650"/>
                </a:lnTo>
                <a:lnTo>
                  <a:pt x="1445306" y="12852"/>
                </a:lnTo>
                <a:lnTo>
                  <a:pt x="1445306" y="2578"/>
                </a:lnTo>
                <a:lnTo>
                  <a:pt x="1432454" y="2578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561580" y="2163154"/>
            <a:ext cx="0" cy="48895"/>
          </a:xfrm>
          <a:custGeom>
            <a:avLst/>
            <a:gdLst/>
            <a:ahLst/>
            <a:cxnLst/>
            <a:rect l="l" t="t" r="r" b="b"/>
            <a:pathLst>
              <a:path w="0" h="48894">
                <a:moveTo>
                  <a:pt x="0" y="0"/>
                </a:moveTo>
                <a:lnTo>
                  <a:pt x="0" y="48818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423254" y="2396986"/>
            <a:ext cx="1136015" cy="41275"/>
          </a:xfrm>
          <a:custGeom>
            <a:avLst/>
            <a:gdLst/>
            <a:ahLst/>
            <a:cxnLst/>
            <a:rect l="l" t="t" r="r" b="b"/>
            <a:pathLst>
              <a:path w="1136015" h="41275">
                <a:moveTo>
                  <a:pt x="0" y="12839"/>
                </a:moveTo>
                <a:lnTo>
                  <a:pt x="5058" y="26250"/>
                </a:lnTo>
                <a:lnTo>
                  <a:pt x="11563" y="33397"/>
                </a:lnTo>
                <a:lnTo>
                  <a:pt x="23849" y="36692"/>
                </a:lnTo>
                <a:lnTo>
                  <a:pt x="46253" y="38544"/>
                </a:lnTo>
                <a:lnTo>
                  <a:pt x="326339" y="38544"/>
                </a:lnTo>
                <a:lnTo>
                  <a:pt x="350105" y="30712"/>
                </a:lnTo>
                <a:lnTo>
                  <a:pt x="362310" y="24087"/>
                </a:lnTo>
                <a:lnTo>
                  <a:pt x="366806" y="15054"/>
                </a:lnTo>
                <a:lnTo>
                  <a:pt x="367449" y="0"/>
                </a:lnTo>
                <a:lnTo>
                  <a:pt x="378194" y="19410"/>
                </a:lnTo>
                <a:lnTo>
                  <a:pt x="385924" y="30029"/>
                </a:lnTo>
                <a:lnTo>
                  <a:pt x="394373" y="35590"/>
                </a:lnTo>
                <a:lnTo>
                  <a:pt x="407276" y="39827"/>
                </a:lnTo>
                <a:lnTo>
                  <a:pt x="736193" y="39827"/>
                </a:lnTo>
                <a:lnTo>
                  <a:pt x="753311" y="32704"/>
                </a:lnTo>
                <a:lnTo>
                  <a:pt x="762363" y="26181"/>
                </a:lnTo>
                <a:lnTo>
                  <a:pt x="766359" y="16524"/>
                </a:lnTo>
                <a:lnTo>
                  <a:pt x="768311" y="0"/>
                </a:lnTo>
                <a:lnTo>
                  <a:pt x="780519" y="23766"/>
                </a:lnTo>
                <a:lnTo>
                  <a:pt x="788871" y="35971"/>
                </a:lnTo>
                <a:lnTo>
                  <a:pt x="797220" y="40467"/>
                </a:lnTo>
                <a:lnTo>
                  <a:pt x="809421" y="41109"/>
                </a:lnTo>
                <a:lnTo>
                  <a:pt x="1107503" y="41109"/>
                </a:lnTo>
                <a:lnTo>
                  <a:pt x="1120946" y="34929"/>
                </a:lnTo>
                <a:lnTo>
                  <a:pt x="1128371" y="30192"/>
                </a:lnTo>
                <a:lnTo>
                  <a:pt x="1132426" y="24491"/>
                </a:lnTo>
                <a:lnTo>
                  <a:pt x="1135761" y="15417"/>
                </a:lnTo>
              </a:path>
            </a:pathLst>
          </a:custGeom>
          <a:ln w="10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180845" y="2215629"/>
            <a:ext cx="0" cy="500380"/>
          </a:xfrm>
          <a:custGeom>
            <a:avLst/>
            <a:gdLst/>
            <a:ahLst/>
            <a:cxnLst/>
            <a:rect l="l" t="t" r="r" b="b"/>
            <a:pathLst>
              <a:path w="0" h="500380">
                <a:moveTo>
                  <a:pt x="0" y="0"/>
                </a:moveTo>
                <a:lnTo>
                  <a:pt x="0" y="499833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150505" y="215229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150505" y="269541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 txBox="1"/>
          <p:nvPr/>
        </p:nvSpPr>
        <p:spPr>
          <a:xfrm>
            <a:off x="4981539" y="2377828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3305973" y="6939986"/>
            <a:ext cx="1319530" cy="586740"/>
          </a:xfrm>
          <a:custGeom>
            <a:avLst/>
            <a:gdLst/>
            <a:ahLst/>
            <a:cxnLst/>
            <a:rect l="l" t="t" r="r" b="b"/>
            <a:pathLst>
              <a:path w="1319529" h="586740">
                <a:moveTo>
                  <a:pt x="1196416" y="472897"/>
                </a:moveTo>
                <a:lnTo>
                  <a:pt x="1298079" y="472897"/>
                </a:lnTo>
                <a:lnTo>
                  <a:pt x="1309019" y="472342"/>
                </a:lnTo>
                <a:lnTo>
                  <a:pt x="1314637" y="468463"/>
                </a:lnTo>
                <a:lnTo>
                  <a:pt x="1316707" y="457932"/>
                </a:lnTo>
                <a:lnTo>
                  <a:pt x="1317002" y="437426"/>
                </a:lnTo>
                <a:lnTo>
                  <a:pt x="1317002" y="0"/>
                </a:lnTo>
                <a:lnTo>
                  <a:pt x="0" y="0"/>
                </a:lnTo>
                <a:lnTo>
                  <a:pt x="0" y="224624"/>
                </a:lnTo>
                <a:lnTo>
                  <a:pt x="0" y="553288"/>
                </a:lnTo>
                <a:lnTo>
                  <a:pt x="1986" y="572421"/>
                </a:lnTo>
                <a:lnTo>
                  <a:pt x="7081" y="582247"/>
                </a:lnTo>
                <a:lnTo>
                  <a:pt x="19275" y="585867"/>
                </a:lnTo>
                <a:lnTo>
                  <a:pt x="42557" y="586384"/>
                </a:lnTo>
                <a:lnTo>
                  <a:pt x="1295717" y="586384"/>
                </a:lnTo>
                <a:lnTo>
                  <a:pt x="1309388" y="585977"/>
                </a:lnTo>
                <a:lnTo>
                  <a:pt x="1316408" y="583133"/>
                </a:lnTo>
                <a:lnTo>
                  <a:pt x="1318995" y="575411"/>
                </a:lnTo>
                <a:lnTo>
                  <a:pt x="1319364" y="560374"/>
                </a:lnTo>
                <a:lnTo>
                  <a:pt x="1319364" y="484720"/>
                </a:lnTo>
                <a:lnTo>
                  <a:pt x="1314935" y="473899"/>
                </a:lnTo>
                <a:lnTo>
                  <a:pt x="1310503" y="469060"/>
                </a:lnTo>
                <a:lnTo>
                  <a:pt x="1303409" y="469095"/>
                </a:lnTo>
                <a:lnTo>
                  <a:pt x="1290993" y="472897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4079149" y="6992004"/>
            <a:ext cx="0" cy="534670"/>
          </a:xfrm>
          <a:custGeom>
            <a:avLst/>
            <a:gdLst/>
            <a:ahLst/>
            <a:cxnLst/>
            <a:rect l="l" t="t" r="r" b="b"/>
            <a:pathLst>
              <a:path w="0" h="534670">
                <a:moveTo>
                  <a:pt x="0" y="0"/>
                </a:moveTo>
                <a:lnTo>
                  <a:pt x="0" y="534365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3696105" y="6989643"/>
            <a:ext cx="0" cy="534670"/>
          </a:xfrm>
          <a:custGeom>
            <a:avLst/>
            <a:gdLst/>
            <a:ahLst/>
            <a:cxnLst/>
            <a:rect l="l" t="t" r="r" b="b"/>
            <a:pathLst>
              <a:path w="0" h="534670">
                <a:moveTo>
                  <a:pt x="0" y="0"/>
                </a:moveTo>
                <a:lnTo>
                  <a:pt x="0" y="534365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3308336" y="6987281"/>
            <a:ext cx="1263650" cy="427990"/>
          </a:xfrm>
          <a:custGeom>
            <a:avLst/>
            <a:gdLst/>
            <a:ahLst/>
            <a:cxnLst/>
            <a:rect l="l" t="t" r="r" b="b"/>
            <a:pathLst>
              <a:path w="1263650" h="427990">
                <a:moveTo>
                  <a:pt x="0" y="0"/>
                </a:moveTo>
                <a:lnTo>
                  <a:pt x="1189329" y="0"/>
                </a:lnTo>
                <a:lnTo>
                  <a:pt x="1215887" y="3965"/>
                </a:lnTo>
                <a:lnTo>
                  <a:pt x="1250403" y="30238"/>
                </a:lnTo>
                <a:lnTo>
                  <a:pt x="1263508" y="71220"/>
                </a:lnTo>
                <a:lnTo>
                  <a:pt x="1260808" y="88327"/>
                </a:lnTo>
                <a:lnTo>
                  <a:pt x="1234106" y="123836"/>
                </a:lnTo>
                <a:lnTo>
                  <a:pt x="1203515" y="137134"/>
                </a:lnTo>
                <a:lnTo>
                  <a:pt x="1185747" y="130779"/>
                </a:lnTo>
                <a:lnTo>
                  <a:pt x="1176623" y="130630"/>
                </a:lnTo>
                <a:lnTo>
                  <a:pt x="1173261" y="138461"/>
                </a:lnTo>
                <a:lnTo>
                  <a:pt x="1172781" y="156044"/>
                </a:lnTo>
                <a:lnTo>
                  <a:pt x="1172781" y="411416"/>
                </a:lnTo>
                <a:lnTo>
                  <a:pt x="1170523" y="420983"/>
                </a:lnTo>
                <a:lnTo>
                  <a:pt x="1172478" y="425896"/>
                </a:lnTo>
                <a:lnTo>
                  <a:pt x="1181084" y="427706"/>
                </a:lnTo>
                <a:lnTo>
                  <a:pt x="1198778" y="427964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3305973" y="7164610"/>
            <a:ext cx="1175385" cy="40640"/>
          </a:xfrm>
          <a:custGeom>
            <a:avLst/>
            <a:gdLst/>
            <a:ahLst/>
            <a:cxnLst/>
            <a:rect l="l" t="t" r="r" b="b"/>
            <a:pathLst>
              <a:path w="1175385" h="40640">
                <a:moveTo>
                  <a:pt x="1175143" y="11823"/>
                </a:moveTo>
                <a:lnTo>
                  <a:pt x="1170522" y="28226"/>
                </a:lnTo>
                <a:lnTo>
                  <a:pt x="1164794" y="36649"/>
                </a:lnTo>
                <a:lnTo>
                  <a:pt x="1154192" y="39752"/>
                </a:lnTo>
                <a:lnTo>
                  <a:pt x="1134948" y="40195"/>
                </a:lnTo>
                <a:lnTo>
                  <a:pt x="799185" y="40195"/>
                </a:lnTo>
                <a:lnTo>
                  <a:pt x="785477" y="37057"/>
                </a:lnTo>
                <a:lnTo>
                  <a:pt x="778198" y="32810"/>
                </a:lnTo>
                <a:lnTo>
                  <a:pt x="774911" y="24572"/>
                </a:lnTo>
                <a:lnTo>
                  <a:pt x="773176" y="9461"/>
                </a:lnTo>
                <a:lnTo>
                  <a:pt x="768739" y="27229"/>
                </a:lnTo>
                <a:lnTo>
                  <a:pt x="764305" y="36353"/>
                </a:lnTo>
                <a:lnTo>
                  <a:pt x="757213" y="39715"/>
                </a:lnTo>
                <a:lnTo>
                  <a:pt x="744804" y="40195"/>
                </a:lnTo>
                <a:lnTo>
                  <a:pt x="409041" y="40195"/>
                </a:lnTo>
                <a:lnTo>
                  <a:pt x="400766" y="30370"/>
                </a:lnTo>
                <a:lnTo>
                  <a:pt x="396038" y="23647"/>
                </a:lnTo>
                <a:lnTo>
                  <a:pt x="393084" y="16924"/>
                </a:lnTo>
                <a:lnTo>
                  <a:pt x="390131" y="7099"/>
                </a:lnTo>
                <a:lnTo>
                  <a:pt x="385731" y="26196"/>
                </a:lnTo>
                <a:lnTo>
                  <a:pt x="381555" y="35763"/>
                </a:lnTo>
                <a:lnTo>
                  <a:pt x="375165" y="38681"/>
                </a:lnTo>
                <a:lnTo>
                  <a:pt x="364121" y="37833"/>
                </a:lnTo>
                <a:lnTo>
                  <a:pt x="21272" y="37833"/>
                </a:lnTo>
                <a:lnTo>
                  <a:pt x="8974" y="29262"/>
                </a:lnTo>
                <a:lnTo>
                  <a:pt x="2659" y="22464"/>
                </a:lnTo>
                <a:lnTo>
                  <a:pt x="332" y="13892"/>
                </a:lnTo>
                <a:lnTo>
                  <a:pt x="0" y="0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4476380" y="6939986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557"/>
                </a:moveTo>
                <a:lnTo>
                  <a:pt x="0" y="0"/>
                </a:lnTo>
              </a:path>
            </a:pathLst>
          </a:custGeom>
          <a:ln w="103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124038" y="6836292"/>
            <a:ext cx="1213485" cy="0"/>
          </a:xfrm>
          <a:custGeom>
            <a:avLst/>
            <a:gdLst/>
            <a:ahLst/>
            <a:cxnLst/>
            <a:rect l="l" t="t" r="r" b="b"/>
            <a:pathLst>
              <a:path w="1213485" h="0">
                <a:moveTo>
                  <a:pt x="0" y="0"/>
                </a:moveTo>
                <a:lnTo>
                  <a:pt x="1212926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060703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59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2316911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59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3378034" y="6836292"/>
            <a:ext cx="1176655" cy="0"/>
          </a:xfrm>
          <a:custGeom>
            <a:avLst/>
            <a:gdLst/>
            <a:ahLst/>
            <a:cxnLst/>
            <a:rect l="l" t="t" r="r" b="b"/>
            <a:pathLst>
              <a:path w="1176654" h="0">
                <a:moveTo>
                  <a:pt x="0" y="0"/>
                </a:moveTo>
                <a:lnTo>
                  <a:pt x="1176350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3314700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59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4534331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59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504014" y="6836292"/>
            <a:ext cx="719455" cy="0"/>
          </a:xfrm>
          <a:custGeom>
            <a:avLst/>
            <a:gdLst/>
            <a:ahLst/>
            <a:cxnLst/>
            <a:rect l="l" t="t" r="r" b="b"/>
            <a:pathLst>
              <a:path w="719454" h="0">
                <a:moveTo>
                  <a:pt x="0" y="0"/>
                </a:moveTo>
                <a:lnTo>
                  <a:pt x="719150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440679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59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203111" y="6805952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59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 txBox="1"/>
          <p:nvPr/>
        </p:nvSpPr>
        <p:spPr>
          <a:xfrm>
            <a:off x="5124450" y="7639165"/>
            <a:ext cx="1691639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57.5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54.5)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190781" y="7639165"/>
            <a:ext cx="1691639" cy="7092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82.5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79.5)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952500" y="7639165"/>
            <a:ext cx="1691639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3(XXX)-52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82.5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79.5)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038475" y="5259757"/>
            <a:ext cx="1760855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2(XXX)-70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3(XXX)-70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58)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124450" y="2880348"/>
            <a:ext cx="1760855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2(XXX)-50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3(XXX)-50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89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83)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pillows.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3038475" y="2880348"/>
            <a:ext cx="1039494" cy="454659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2(XXX)-20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3(XXX)-20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145226" y="4764087"/>
            <a:ext cx="301625" cy="213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">
              <a:lnSpc>
                <a:spcPts val="740"/>
              </a:lnSpc>
              <a:spcBef>
                <a:spcPts val="100"/>
              </a:spcBef>
            </a:pPr>
            <a:r>
              <a:rPr dirty="0" sz="650" spc="-5">
                <a:latin typeface="Century Gothic"/>
                <a:cs typeface="Century Gothic"/>
              </a:rPr>
              <a:t>26</a:t>
            </a:r>
            <a:r>
              <a:rPr dirty="0" sz="650" spc="-100">
                <a:latin typeface="Century Gothic"/>
                <a:cs typeface="Century Gothic"/>
              </a:rPr>
              <a:t> </a:t>
            </a:r>
            <a:r>
              <a:rPr dirty="0" sz="650">
                <a:latin typeface="Century Gothic"/>
                <a:cs typeface="Century Gothic"/>
              </a:rPr>
              <a:t>RAF</a:t>
            </a:r>
            <a:endParaRPr sz="650">
              <a:latin typeface="Century Gothic"/>
              <a:cs typeface="Century Gothic"/>
            </a:endParaRPr>
          </a:p>
          <a:p>
            <a:pPr marL="12700">
              <a:lnSpc>
                <a:spcPts val="740"/>
              </a:lnSpc>
            </a:pPr>
            <a:r>
              <a:rPr dirty="0" sz="650">
                <a:latin typeface="Century Gothic"/>
                <a:cs typeface="Century Gothic"/>
              </a:rPr>
              <a:t>Chaise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263179" y="4764087"/>
            <a:ext cx="301625" cy="213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495">
              <a:lnSpc>
                <a:spcPts val="740"/>
              </a:lnSpc>
              <a:spcBef>
                <a:spcPts val="100"/>
              </a:spcBef>
            </a:pPr>
            <a:r>
              <a:rPr dirty="0" sz="650" spc="-5">
                <a:latin typeface="Century Gothic"/>
                <a:cs typeface="Century Gothic"/>
              </a:rPr>
              <a:t>27</a:t>
            </a:r>
            <a:r>
              <a:rPr dirty="0" sz="650" spc="-100">
                <a:latin typeface="Century Gothic"/>
                <a:cs typeface="Century Gothic"/>
              </a:rPr>
              <a:t> </a:t>
            </a:r>
            <a:r>
              <a:rPr dirty="0" sz="650">
                <a:latin typeface="Century Gothic"/>
                <a:cs typeface="Century Gothic"/>
              </a:rPr>
              <a:t>LAF</a:t>
            </a:r>
            <a:endParaRPr sz="650">
              <a:latin typeface="Century Gothic"/>
              <a:cs typeface="Century Gothic"/>
            </a:endParaRPr>
          </a:p>
          <a:p>
            <a:pPr marL="12700">
              <a:lnSpc>
                <a:spcPts val="740"/>
              </a:lnSpc>
            </a:pPr>
            <a:r>
              <a:rPr dirty="0" sz="650">
                <a:latin typeface="Century Gothic"/>
                <a:cs typeface="Century Gothic"/>
              </a:rPr>
              <a:t>Chaise</a:t>
            </a:r>
            <a:endParaRPr sz="650">
              <a:latin typeface="Century Gothic"/>
              <a:cs typeface="Century Gothic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907318" y="8986494"/>
            <a:ext cx="374650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*All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feature loose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cushions. </a:t>
            </a:r>
            <a:r>
              <a:rPr dirty="0" sz="700" spc="30" i="1">
                <a:solidFill>
                  <a:srgbClr val="58595B"/>
                </a:solidFill>
                <a:latin typeface="Arial"/>
                <a:cs typeface="Arial"/>
              </a:rPr>
              <a:t>**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Pillow(s)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leather/vinyl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application. 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Note: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English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Track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Arms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smaller</a:t>
            </a:r>
            <a:r>
              <a:rPr dirty="0" sz="700" spc="-7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dimensions.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5124450" y="5259757"/>
            <a:ext cx="1691639" cy="10261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2(XXX)-27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3(XXX)-27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2(XXX)-26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3(XXX)-26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952500" y="5259757"/>
            <a:ext cx="1760855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81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75)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952500" y="2880348"/>
            <a:ext cx="171450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37)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endParaRPr sz="7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444500" y="438784"/>
            <a:ext cx="1094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OPPOrTuNITIES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908" y="158241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97707" y="827450"/>
            <a:ext cx="2988310" cy="5886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spc="-254" b="1">
                <a:solidFill>
                  <a:srgbClr val="58595B"/>
                </a:solidFill>
                <a:latin typeface="Verdana"/>
                <a:cs typeface="Verdana"/>
              </a:rPr>
              <a:t>YOUR  </a:t>
            </a:r>
            <a:r>
              <a:rPr dirty="0" sz="2000" spc="-280" b="1">
                <a:solidFill>
                  <a:srgbClr val="58595B"/>
                </a:solidFill>
                <a:latin typeface="Verdana"/>
                <a:cs typeface="Verdana"/>
              </a:rPr>
              <a:t>STYLE.  </a:t>
            </a:r>
            <a:r>
              <a:rPr dirty="0" sz="2000" spc="-254" b="1">
                <a:solidFill>
                  <a:srgbClr val="58595B"/>
                </a:solidFill>
                <a:latin typeface="Verdana"/>
                <a:cs typeface="Verdana"/>
              </a:rPr>
              <a:t>YOUR</a:t>
            </a:r>
            <a:r>
              <a:rPr dirty="0" sz="2000" spc="-18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5" b="1">
                <a:solidFill>
                  <a:srgbClr val="58595B"/>
                </a:solidFill>
                <a:latin typeface="Verdana"/>
                <a:cs typeface="Verdana"/>
              </a:rPr>
              <a:t>WAY</a:t>
            </a:r>
            <a:endParaRPr sz="2000">
              <a:latin typeface="Verdana"/>
              <a:cs typeface="Verdana"/>
            </a:endParaRPr>
          </a:p>
          <a:p>
            <a:pPr marL="1719580">
              <a:lnSpc>
                <a:spcPct val="100000"/>
              </a:lnSpc>
              <a:spcBef>
                <a:spcPts val="250"/>
              </a:spcBef>
            </a:pPr>
            <a:r>
              <a:rPr dirty="0" sz="1150" spc="55">
                <a:solidFill>
                  <a:srgbClr val="58595B"/>
                </a:solidFill>
                <a:latin typeface="Tahoma"/>
                <a:cs typeface="Tahoma"/>
              </a:rPr>
              <a:t>FRAME</a:t>
            </a:r>
            <a:r>
              <a:rPr dirty="0" sz="1150" spc="1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75">
                <a:solidFill>
                  <a:srgbClr val="58595B"/>
                </a:solidFill>
                <a:latin typeface="Tahoma"/>
                <a:cs typeface="Tahoma"/>
              </a:rPr>
              <a:t>OPTIONS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4576" y="6619610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24”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76455" y="6772090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 h="0">
                <a:moveTo>
                  <a:pt x="0" y="0"/>
                </a:moveTo>
                <a:lnTo>
                  <a:pt x="325907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13120" y="674175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59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82312" y="6741750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59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1098" y="6877907"/>
            <a:ext cx="441959" cy="664845"/>
          </a:xfrm>
          <a:custGeom>
            <a:avLst/>
            <a:gdLst/>
            <a:ahLst/>
            <a:cxnLst/>
            <a:rect l="l" t="t" r="r" b="b"/>
            <a:pathLst>
              <a:path w="441960" h="664845">
                <a:moveTo>
                  <a:pt x="0" y="0"/>
                </a:moveTo>
                <a:lnTo>
                  <a:pt x="438975" y="0"/>
                </a:lnTo>
                <a:lnTo>
                  <a:pt x="438975" y="638987"/>
                </a:lnTo>
                <a:lnTo>
                  <a:pt x="441629" y="653312"/>
                </a:lnTo>
                <a:lnTo>
                  <a:pt x="440301" y="660668"/>
                </a:lnTo>
                <a:lnTo>
                  <a:pt x="432997" y="663378"/>
                </a:lnTo>
                <a:lnTo>
                  <a:pt x="417728" y="663765"/>
                </a:lnTo>
                <a:lnTo>
                  <a:pt x="24777" y="663765"/>
                </a:lnTo>
                <a:lnTo>
                  <a:pt x="11473" y="664371"/>
                </a:lnTo>
                <a:lnTo>
                  <a:pt x="4641" y="661992"/>
                </a:lnTo>
                <a:lnTo>
                  <a:pt x="2124" y="654305"/>
                </a:lnTo>
                <a:lnTo>
                  <a:pt x="1765" y="638987"/>
                </a:lnTo>
                <a:lnTo>
                  <a:pt x="0" y="0"/>
                </a:lnTo>
                <a:close/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2863" y="6936314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 h="0">
                <a:moveTo>
                  <a:pt x="433654" y="0"/>
                </a:moveTo>
                <a:lnTo>
                  <a:pt x="0" y="0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1098" y="6938092"/>
            <a:ext cx="23495" cy="30480"/>
          </a:xfrm>
          <a:custGeom>
            <a:avLst/>
            <a:gdLst/>
            <a:ahLst/>
            <a:cxnLst/>
            <a:rect l="l" t="t" r="r" b="b"/>
            <a:pathLst>
              <a:path w="23494" h="30479">
                <a:moveTo>
                  <a:pt x="23012" y="0"/>
                </a:moveTo>
                <a:lnTo>
                  <a:pt x="10701" y="5442"/>
                </a:lnTo>
                <a:lnTo>
                  <a:pt x="4200" y="10390"/>
                </a:lnTo>
                <a:lnTo>
                  <a:pt x="1352" y="17664"/>
                </a:lnTo>
                <a:lnTo>
                  <a:pt x="0" y="30086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33518" y="6936314"/>
            <a:ext cx="26670" cy="46355"/>
          </a:xfrm>
          <a:custGeom>
            <a:avLst/>
            <a:gdLst/>
            <a:ahLst/>
            <a:cxnLst/>
            <a:rect l="l" t="t" r="r" b="b"/>
            <a:pathLst>
              <a:path w="26669" h="46354">
                <a:moveTo>
                  <a:pt x="0" y="0"/>
                </a:moveTo>
                <a:lnTo>
                  <a:pt x="15352" y="10456"/>
                </a:lnTo>
                <a:lnTo>
                  <a:pt x="23236" y="17260"/>
                </a:lnTo>
                <a:lnTo>
                  <a:pt x="26140" y="23401"/>
                </a:lnTo>
                <a:lnTo>
                  <a:pt x="26555" y="31864"/>
                </a:lnTo>
                <a:lnTo>
                  <a:pt x="26555" y="46024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21098" y="7136327"/>
            <a:ext cx="439420" cy="37465"/>
          </a:xfrm>
          <a:custGeom>
            <a:avLst/>
            <a:gdLst/>
            <a:ahLst/>
            <a:cxnLst/>
            <a:rect l="l" t="t" r="r" b="b"/>
            <a:pathLst>
              <a:path w="439419" h="37465">
                <a:moveTo>
                  <a:pt x="0" y="0"/>
                </a:moveTo>
                <a:lnTo>
                  <a:pt x="2601" y="21490"/>
                </a:lnTo>
                <a:lnTo>
                  <a:pt x="7524" y="32526"/>
                </a:lnTo>
                <a:lnTo>
                  <a:pt x="18420" y="36592"/>
                </a:lnTo>
                <a:lnTo>
                  <a:pt x="38938" y="37172"/>
                </a:lnTo>
                <a:lnTo>
                  <a:pt x="412419" y="37172"/>
                </a:lnTo>
                <a:lnTo>
                  <a:pt x="427772" y="33633"/>
                </a:lnTo>
                <a:lnTo>
                  <a:pt x="435656" y="28767"/>
                </a:lnTo>
                <a:lnTo>
                  <a:pt x="438560" y="19254"/>
                </a:lnTo>
                <a:lnTo>
                  <a:pt x="438975" y="1777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4528" y="6939064"/>
            <a:ext cx="0" cy="550545"/>
          </a:xfrm>
          <a:custGeom>
            <a:avLst/>
            <a:gdLst/>
            <a:ahLst/>
            <a:cxnLst/>
            <a:rect l="l" t="t" r="r" b="b"/>
            <a:pathLst>
              <a:path w="0" h="550545">
                <a:moveTo>
                  <a:pt x="0" y="0"/>
                </a:moveTo>
                <a:lnTo>
                  <a:pt x="0" y="549986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94188" y="6875729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59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94188" y="7469002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59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122591" y="7134982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5675" y="7662914"/>
            <a:ext cx="1299845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2(XXX)-78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3(XXX)-78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14176" y="2235890"/>
            <a:ext cx="850900" cy="487045"/>
          </a:xfrm>
          <a:custGeom>
            <a:avLst/>
            <a:gdLst/>
            <a:ahLst/>
            <a:cxnLst/>
            <a:rect l="l" t="t" r="r" b="b"/>
            <a:pathLst>
              <a:path w="850900" h="487044">
                <a:moveTo>
                  <a:pt x="2006" y="48171"/>
                </a:moveTo>
                <a:lnTo>
                  <a:pt x="731951" y="48171"/>
                </a:lnTo>
                <a:lnTo>
                  <a:pt x="749610" y="48515"/>
                </a:lnTo>
                <a:lnTo>
                  <a:pt x="760306" y="50930"/>
                </a:lnTo>
                <a:lnTo>
                  <a:pt x="768365" y="57482"/>
                </a:lnTo>
                <a:lnTo>
                  <a:pt x="778116" y="70243"/>
                </a:lnTo>
                <a:lnTo>
                  <a:pt x="789724" y="83513"/>
                </a:lnTo>
                <a:lnTo>
                  <a:pt x="795685" y="93581"/>
                </a:lnTo>
                <a:lnTo>
                  <a:pt x="797881" y="105528"/>
                </a:lnTo>
                <a:lnTo>
                  <a:pt x="798195" y="124434"/>
                </a:lnTo>
                <a:lnTo>
                  <a:pt x="795498" y="144351"/>
                </a:lnTo>
                <a:lnTo>
                  <a:pt x="754782" y="178726"/>
                </a:lnTo>
                <a:lnTo>
                  <a:pt x="729957" y="184658"/>
                </a:lnTo>
                <a:lnTo>
                  <a:pt x="712549" y="181710"/>
                </a:lnTo>
                <a:lnTo>
                  <a:pt x="703610" y="183654"/>
                </a:lnTo>
                <a:lnTo>
                  <a:pt x="700316" y="193123"/>
                </a:lnTo>
                <a:lnTo>
                  <a:pt x="699846" y="212750"/>
                </a:lnTo>
                <a:lnTo>
                  <a:pt x="699846" y="449592"/>
                </a:lnTo>
                <a:lnTo>
                  <a:pt x="696867" y="467025"/>
                </a:lnTo>
                <a:lnTo>
                  <a:pt x="698592" y="476180"/>
                </a:lnTo>
                <a:lnTo>
                  <a:pt x="707465" y="480067"/>
                </a:lnTo>
                <a:lnTo>
                  <a:pt x="725932" y="481698"/>
                </a:lnTo>
                <a:lnTo>
                  <a:pt x="832319" y="481698"/>
                </a:lnTo>
                <a:lnTo>
                  <a:pt x="842760" y="486996"/>
                </a:lnTo>
                <a:lnTo>
                  <a:pt x="848121" y="486463"/>
                </a:lnTo>
                <a:lnTo>
                  <a:pt x="850097" y="478029"/>
                </a:lnTo>
                <a:lnTo>
                  <a:pt x="850379" y="459625"/>
                </a:lnTo>
                <a:lnTo>
                  <a:pt x="850379" y="0"/>
                </a:lnTo>
                <a:lnTo>
                  <a:pt x="703859" y="0"/>
                </a:lnTo>
                <a:lnTo>
                  <a:pt x="0" y="0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16029" y="2235890"/>
            <a:ext cx="0" cy="49530"/>
          </a:xfrm>
          <a:custGeom>
            <a:avLst/>
            <a:gdLst/>
            <a:ahLst/>
            <a:cxnLst/>
            <a:rect l="l" t="t" r="r" b="b"/>
            <a:pathLst>
              <a:path w="0" h="49530">
                <a:moveTo>
                  <a:pt x="0" y="49339"/>
                </a:moveTo>
                <a:lnTo>
                  <a:pt x="0" y="0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15561" y="2283223"/>
            <a:ext cx="0" cy="550545"/>
          </a:xfrm>
          <a:custGeom>
            <a:avLst/>
            <a:gdLst/>
            <a:ahLst/>
            <a:cxnLst/>
            <a:rect l="l" t="t" r="r" b="b"/>
            <a:pathLst>
              <a:path w="0" h="550544">
                <a:moveTo>
                  <a:pt x="0" y="0"/>
                </a:moveTo>
                <a:lnTo>
                  <a:pt x="0" y="549935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15561" y="2232499"/>
            <a:ext cx="635" cy="50800"/>
          </a:xfrm>
          <a:custGeom>
            <a:avLst/>
            <a:gdLst/>
            <a:ahLst/>
            <a:cxnLst/>
            <a:rect l="l" t="t" r="r" b="b"/>
            <a:pathLst>
              <a:path w="634" h="50800">
                <a:moveTo>
                  <a:pt x="63" y="0"/>
                </a:moveTo>
                <a:lnTo>
                  <a:pt x="0" y="50723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52746" y="2284061"/>
            <a:ext cx="0" cy="552450"/>
          </a:xfrm>
          <a:custGeom>
            <a:avLst/>
            <a:gdLst/>
            <a:ahLst/>
            <a:cxnLst/>
            <a:rect l="l" t="t" r="r" b="b"/>
            <a:pathLst>
              <a:path w="0" h="552450">
                <a:moveTo>
                  <a:pt x="0" y="0"/>
                </a:moveTo>
                <a:lnTo>
                  <a:pt x="0" y="551954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12170" y="2717589"/>
            <a:ext cx="854710" cy="114935"/>
          </a:xfrm>
          <a:custGeom>
            <a:avLst/>
            <a:gdLst/>
            <a:ahLst/>
            <a:cxnLst/>
            <a:rect l="l" t="t" r="r" b="b"/>
            <a:pathLst>
              <a:path w="854710" h="114935">
                <a:moveTo>
                  <a:pt x="834326" y="0"/>
                </a:moveTo>
                <a:lnTo>
                  <a:pt x="854392" y="2006"/>
                </a:lnTo>
                <a:lnTo>
                  <a:pt x="854392" y="14058"/>
                </a:lnTo>
                <a:lnTo>
                  <a:pt x="854392" y="96342"/>
                </a:lnTo>
                <a:lnTo>
                  <a:pt x="851852" y="106790"/>
                </a:lnTo>
                <a:lnTo>
                  <a:pt x="849125" y="112155"/>
                </a:lnTo>
                <a:lnTo>
                  <a:pt x="844516" y="114131"/>
                </a:lnTo>
                <a:lnTo>
                  <a:pt x="836333" y="114414"/>
                </a:lnTo>
                <a:lnTo>
                  <a:pt x="0" y="114414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6183" y="2464694"/>
            <a:ext cx="697865" cy="38735"/>
          </a:xfrm>
          <a:custGeom>
            <a:avLst/>
            <a:gdLst/>
            <a:ahLst/>
            <a:cxnLst/>
            <a:rect l="l" t="t" r="r" b="b"/>
            <a:pathLst>
              <a:path w="697864" h="38735">
                <a:moveTo>
                  <a:pt x="697839" y="14058"/>
                </a:moveTo>
                <a:lnTo>
                  <a:pt x="691631" y="26850"/>
                </a:lnTo>
                <a:lnTo>
                  <a:pt x="685798" y="33623"/>
                </a:lnTo>
                <a:lnTo>
                  <a:pt x="676953" y="36633"/>
                </a:lnTo>
                <a:lnTo>
                  <a:pt x="661708" y="38138"/>
                </a:lnTo>
                <a:lnTo>
                  <a:pt x="378714" y="38138"/>
                </a:lnTo>
                <a:lnTo>
                  <a:pt x="358891" y="35284"/>
                </a:lnTo>
                <a:lnTo>
                  <a:pt x="348102" y="30360"/>
                </a:lnTo>
                <a:lnTo>
                  <a:pt x="342582" y="19791"/>
                </a:lnTo>
                <a:lnTo>
                  <a:pt x="338569" y="0"/>
                </a:lnTo>
                <a:lnTo>
                  <a:pt x="326623" y="19759"/>
                </a:lnTo>
                <a:lnTo>
                  <a:pt x="318250" y="30110"/>
                </a:lnTo>
                <a:lnTo>
                  <a:pt x="309499" y="34438"/>
                </a:lnTo>
                <a:lnTo>
                  <a:pt x="296418" y="36131"/>
                </a:lnTo>
                <a:lnTo>
                  <a:pt x="0" y="36131"/>
                </a:lnTo>
              </a:path>
            </a:pathLst>
          </a:custGeom>
          <a:ln w="10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53135" y="2159090"/>
            <a:ext cx="735965" cy="0"/>
          </a:xfrm>
          <a:custGeom>
            <a:avLst/>
            <a:gdLst/>
            <a:ahLst/>
            <a:cxnLst/>
            <a:rect l="l" t="t" r="r" b="b"/>
            <a:pathLst>
              <a:path w="735964" h="0">
                <a:moveTo>
                  <a:pt x="0" y="0"/>
                </a:moveTo>
                <a:lnTo>
                  <a:pt x="735444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89800" y="21287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68528" y="21287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049484" y="20652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16043" y="20652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285724" y="2168913"/>
            <a:ext cx="1515745" cy="605155"/>
          </a:xfrm>
          <a:custGeom>
            <a:avLst/>
            <a:gdLst/>
            <a:ahLst/>
            <a:cxnLst/>
            <a:rect l="l" t="t" r="r" b="b"/>
            <a:pathLst>
              <a:path w="1515745" h="605155">
                <a:moveTo>
                  <a:pt x="1491437" y="486079"/>
                </a:moveTo>
                <a:lnTo>
                  <a:pt x="1503146" y="488302"/>
                </a:lnTo>
                <a:lnTo>
                  <a:pt x="1510407" y="493191"/>
                </a:lnTo>
                <a:lnTo>
                  <a:pt x="1514111" y="498081"/>
                </a:lnTo>
                <a:lnTo>
                  <a:pt x="1515148" y="500303"/>
                </a:lnTo>
                <a:lnTo>
                  <a:pt x="1515148" y="569061"/>
                </a:lnTo>
                <a:lnTo>
                  <a:pt x="1510075" y="590623"/>
                </a:lnTo>
                <a:lnTo>
                  <a:pt x="1501219" y="601073"/>
                </a:lnTo>
                <a:lnTo>
                  <a:pt x="1492806" y="604410"/>
                </a:lnTo>
                <a:lnTo>
                  <a:pt x="1489062" y="604634"/>
                </a:lnTo>
                <a:lnTo>
                  <a:pt x="64020" y="604634"/>
                </a:lnTo>
                <a:lnTo>
                  <a:pt x="0" y="604634"/>
                </a:lnTo>
                <a:lnTo>
                  <a:pt x="0" y="0"/>
                </a:lnTo>
                <a:lnTo>
                  <a:pt x="1515148" y="0"/>
                </a:lnTo>
                <a:lnTo>
                  <a:pt x="1515148" y="452882"/>
                </a:lnTo>
                <a:lnTo>
                  <a:pt x="1513187" y="475074"/>
                </a:lnTo>
                <a:lnTo>
                  <a:pt x="1506558" y="484597"/>
                </a:lnTo>
                <a:lnTo>
                  <a:pt x="1499483" y="486561"/>
                </a:lnTo>
                <a:lnTo>
                  <a:pt x="1496187" y="486079"/>
                </a:lnTo>
                <a:lnTo>
                  <a:pt x="1486687" y="486079"/>
                </a:lnTo>
                <a:lnTo>
                  <a:pt x="1394218" y="486079"/>
                </a:lnTo>
                <a:lnTo>
                  <a:pt x="1375070" y="490482"/>
                </a:lnTo>
                <a:lnTo>
                  <a:pt x="1365477" y="485775"/>
                </a:lnTo>
                <a:lnTo>
                  <a:pt x="1362548" y="466398"/>
                </a:lnTo>
                <a:lnTo>
                  <a:pt x="1363395" y="426796"/>
                </a:lnTo>
                <a:lnTo>
                  <a:pt x="1363395" y="218135"/>
                </a:lnTo>
                <a:lnTo>
                  <a:pt x="1362474" y="200315"/>
                </a:lnTo>
                <a:lnTo>
                  <a:pt x="1364884" y="191165"/>
                </a:lnTo>
                <a:lnTo>
                  <a:pt x="1373072" y="187793"/>
                </a:lnTo>
                <a:lnTo>
                  <a:pt x="1389481" y="187312"/>
                </a:lnTo>
                <a:lnTo>
                  <a:pt x="1417119" y="189576"/>
                </a:lnTo>
                <a:lnTo>
                  <a:pt x="1432753" y="187615"/>
                </a:lnTo>
                <a:lnTo>
                  <a:pt x="1442163" y="178984"/>
                </a:lnTo>
                <a:lnTo>
                  <a:pt x="1451127" y="161239"/>
                </a:lnTo>
                <a:lnTo>
                  <a:pt x="1461830" y="141379"/>
                </a:lnTo>
                <a:lnTo>
                  <a:pt x="1465645" y="126855"/>
                </a:lnTo>
                <a:lnTo>
                  <a:pt x="1462794" y="110552"/>
                </a:lnTo>
                <a:lnTo>
                  <a:pt x="1453502" y="85356"/>
                </a:lnTo>
                <a:lnTo>
                  <a:pt x="1439386" y="66164"/>
                </a:lnTo>
                <a:lnTo>
                  <a:pt x="1429494" y="56308"/>
                </a:lnTo>
                <a:lnTo>
                  <a:pt x="1419156" y="52677"/>
                </a:lnTo>
                <a:lnTo>
                  <a:pt x="1403705" y="52158"/>
                </a:lnTo>
                <a:lnTo>
                  <a:pt x="47421" y="52158"/>
                </a:lnTo>
                <a:lnTo>
                  <a:pt x="47421" y="569061"/>
                </a:lnTo>
                <a:lnTo>
                  <a:pt x="50315" y="585626"/>
                </a:lnTo>
                <a:lnTo>
                  <a:pt x="52762" y="594853"/>
                </a:lnTo>
                <a:lnTo>
                  <a:pt x="56094" y="600077"/>
                </a:lnTo>
                <a:lnTo>
                  <a:pt x="61645" y="604634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527583" y="2408397"/>
            <a:ext cx="1122680" cy="360680"/>
          </a:xfrm>
          <a:custGeom>
            <a:avLst/>
            <a:gdLst/>
            <a:ahLst/>
            <a:cxnLst/>
            <a:rect l="l" t="t" r="r" b="b"/>
            <a:pathLst>
              <a:path w="1122679" h="360680">
                <a:moveTo>
                  <a:pt x="1121537" y="0"/>
                </a:moveTo>
                <a:lnTo>
                  <a:pt x="1122317" y="15117"/>
                </a:lnTo>
                <a:lnTo>
                  <a:pt x="1118871" y="23120"/>
                </a:lnTo>
                <a:lnTo>
                  <a:pt x="1107865" y="26674"/>
                </a:lnTo>
                <a:lnTo>
                  <a:pt x="1085964" y="28448"/>
                </a:lnTo>
                <a:lnTo>
                  <a:pt x="742162" y="28448"/>
                </a:lnTo>
                <a:lnTo>
                  <a:pt x="723007" y="30712"/>
                </a:lnTo>
                <a:lnTo>
                  <a:pt x="713409" y="28751"/>
                </a:lnTo>
                <a:lnTo>
                  <a:pt x="710480" y="20120"/>
                </a:lnTo>
                <a:lnTo>
                  <a:pt x="711327" y="2374"/>
                </a:lnTo>
                <a:lnTo>
                  <a:pt x="709220" y="16119"/>
                </a:lnTo>
                <a:lnTo>
                  <a:pt x="703332" y="23417"/>
                </a:lnTo>
                <a:lnTo>
                  <a:pt x="688995" y="26711"/>
                </a:lnTo>
                <a:lnTo>
                  <a:pt x="661543" y="28448"/>
                </a:lnTo>
                <a:lnTo>
                  <a:pt x="341439" y="28448"/>
                </a:lnTo>
                <a:lnTo>
                  <a:pt x="330403" y="30742"/>
                </a:lnTo>
                <a:lnTo>
                  <a:pt x="324254" y="29036"/>
                </a:lnTo>
                <a:lnTo>
                  <a:pt x="320770" y="21109"/>
                </a:lnTo>
                <a:lnTo>
                  <a:pt x="317728" y="4737"/>
                </a:lnTo>
                <a:lnTo>
                  <a:pt x="313283" y="21146"/>
                </a:lnTo>
                <a:lnTo>
                  <a:pt x="308837" y="29333"/>
                </a:lnTo>
                <a:lnTo>
                  <a:pt x="301721" y="31744"/>
                </a:lnTo>
                <a:lnTo>
                  <a:pt x="289267" y="30822"/>
                </a:lnTo>
                <a:lnTo>
                  <a:pt x="23710" y="30822"/>
                </a:lnTo>
                <a:lnTo>
                  <a:pt x="23710" y="322465"/>
                </a:lnTo>
                <a:lnTo>
                  <a:pt x="26005" y="344404"/>
                </a:lnTo>
                <a:lnTo>
                  <a:pt x="24299" y="355669"/>
                </a:lnTo>
                <a:lnTo>
                  <a:pt x="16372" y="359820"/>
                </a:lnTo>
                <a:lnTo>
                  <a:pt x="0" y="360413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649120" y="2168913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79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238910" y="2223447"/>
            <a:ext cx="0" cy="548005"/>
          </a:xfrm>
          <a:custGeom>
            <a:avLst/>
            <a:gdLst/>
            <a:ahLst/>
            <a:cxnLst/>
            <a:rect l="l" t="t" r="r" b="b"/>
            <a:pathLst>
              <a:path w="0" h="548005">
                <a:moveTo>
                  <a:pt x="0" y="0"/>
                </a:moveTo>
                <a:lnTo>
                  <a:pt x="0" y="547725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40562" y="2221072"/>
            <a:ext cx="0" cy="550545"/>
          </a:xfrm>
          <a:custGeom>
            <a:avLst/>
            <a:gdLst/>
            <a:ahLst/>
            <a:cxnLst/>
            <a:rect l="l" t="t" r="r" b="b"/>
            <a:pathLst>
              <a:path w="0" h="550544">
                <a:moveTo>
                  <a:pt x="0" y="0"/>
                </a:moveTo>
                <a:lnTo>
                  <a:pt x="0" y="55010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325450" y="2214754"/>
            <a:ext cx="231178" cy="229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173870" y="2239605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4">
                <a:moveTo>
                  <a:pt x="0" y="0"/>
                </a:moveTo>
                <a:lnTo>
                  <a:pt x="0" y="507009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308433" y="1950412"/>
            <a:ext cx="144907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1310" algn="l"/>
                <a:tab pos="1435735" algn="l"/>
              </a:tabLst>
            </a:pP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dirty="0" u="sng" sz="800" spc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95” (E/T</a:t>
            </a:r>
            <a:r>
              <a:rPr dirty="0" u="sng" sz="800" spc="-105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 spc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92”)	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43530" y="2176272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43530" y="272656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110726" y="2877042"/>
            <a:ext cx="1737360" cy="7092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2(XXX)-53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3(XXX)-53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92)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18”throw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68609" y="2384680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57800" y="20652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724360" y="2065249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982586" y="2405318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06136" y="2294470"/>
            <a:ext cx="0" cy="473075"/>
          </a:xfrm>
          <a:custGeom>
            <a:avLst/>
            <a:gdLst/>
            <a:ahLst/>
            <a:cxnLst/>
            <a:rect l="l" t="t" r="r" b="b"/>
            <a:pathLst>
              <a:path w="0" h="473075">
                <a:moveTo>
                  <a:pt x="0" y="0"/>
                </a:moveTo>
                <a:lnTo>
                  <a:pt x="0" y="472782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75796" y="223113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59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175796" y="2747204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59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329493" y="1977835"/>
            <a:ext cx="80073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57.5” </a:t>
            </a:r>
            <a:r>
              <a:rPr dirty="0" sz="800" spc="0">
                <a:latin typeface="Century Gothic"/>
                <a:cs typeface="Century Gothic"/>
              </a:rPr>
              <a:t>(E/T</a:t>
            </a:r>
            <a:r>
              <a:rPr dirty="0" sz="800" spc="-30">
                <a:latin typeface="Century Gothic"/>
                <a:cs typeface="Century Gothic"/>
              </a:rPr>
              <a:t> </a:t>
            </a:r>
            <a:r>
              <a:rPr dirty="0" sz="800" spc="-530">
                <a:latin typeface="Century Gothic"/>
                <a:cs typeface="Century Gothic"/>
              </a:rPr>
              <a:t>54.5”)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72244" y="2410095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50273" y="2187289"/>
            <a:ext cx="1541780" cy="615315"/>
          </a:xfrm>
          <a:custGeom>
            <a:avLst/>
            <a:gdLst/>
            <a:ahLst/>
            <a:cxnLst/>
            <a:rect l="l" t="t" r="r" b="b"/>
            <a:pathLst>
              <a:path w="1541779" h="615314">
                <a:moveTo>
                  <a:pt x="24130" y="494550"/>
                </a:moveTo>
                <a:lnTo>
                  <a:pt x="12215" y="496812"/>
                </a:lnTo>
                <a:lnTo>
                  <a:pt x="4826" y="501789"/>
                </a:lnTo>
                <a:lnTo>
                  <a:pt x="1055" y="506766"/>
                </a:lnTo>
                <a:lnTo>
                  <a:pt x="0" y="509028"/>
                </a:lnTo>
                <a:lnTo>
                  <a:pt x="0" y="578980"/>
                </a:lnTo>
                <a:lnTo>
                  <a:pt x="5165" y="600916"/>
                </a:lnTo>
                <a:lnTo>
                  <a:pt x="14176" y="611544"/>
                </a:lnTo>
                <a:lnTo>
                  <a:pt x="22734" y="614936"/>
                </a:lnTo>
                <a:lnTo>
                  <a:pt x="26543" y="615162"/>
                </a:lnTo>
                <a:lnTo>
                  <a:pt x="1476413" y="615162"/>
                </a:lnTo>
                <a:lnTo>
                  <a:pt x="1541551" y="615162"/>
                </a:lnTo>
                <a:lnTo>
                  <a:pt x="1541551" y="0"/>
                </a:lnTo>
                <a:lnTo>
                  <a:pt x="0" y="0"/>
                </a:lnTo>
                <a:lnTo>
                  <a:pt x="0" y="460768"/>
                </a:lnTo>
                <a:lnTo>
                  <a:pt x="1998" y="483352"/>
                </a:lnTo>
                <a:lnTo>
                  <a:pt x="8747" y="493042"/>
                </a:lnTo>
                <a:lnTo>
                  <a:pt x="15948" y="495040"/>
                </a:lnTo>
                <a:lnTo>
                  <a:pt x="19304" y="494550"/>
                </a:lnTo>
                <a:lnTo>
                  <a:pt x="28956" y="494550"/>
                </a:lnTo>
                <a:lnTo>
                  <a:pt x="123037" y="494550"/>
                </a:lnTo>
                <a:lnTo>
                  <a:pt x="142530" y="499030"/>
                </a:lnTo>
                <a:lnTo>
                  <a:pt x="152295" y="494241"/>
                </a:lnTo>
                <a:lnTo>
                  <a:pt x="155273" y="474528"/>
                </a:lnTo>
                <a:lnTo>
                  <a:pt x="154406" y="434238"/>
                </a:lnTo>
                <a:lnTo>
                  <a:pt x="154406" y="221945"/>
                </a:lnTo>
                <a:lnTo>
                  <a:pt x="155349" y="203809"/>
                </a:lnTo>
                <a:lnTo>
                  <a:pt x="152898" y="194497"/>
                </a:lnTo>
                <a:lnTo>
                  <a:pt x="144566" y="191066"/>
                </a:lnTo>
                <a:lnTo>
                  <a:pt x="127863" y="190576"/>
                </a:lnTo>
                <a:lnTo>
                  <a:pt x="99744" y="192876"/>
                </a:lnTo>
                <a:lnTo>
                  <a:pt x="83837" y="190879"/>
                </a:lnTo>
                <a:lnTo>
                  <a:pt x="74262" y="182098"/>
                </a:lnTo>
                <a:lnTo>
                  <a:pt x="65138" y="164045"/>
                </a:lnTo>
                <a:lnTo>
                  <a:pt x="54249" y="143844"/>
                </a:lnTo>
                <a:lnTo>
                  <a:pt x="50368" y="129068"/>
                </a:lnTo>
                <a:lnTo>
                  <a:pt x="53268" y="112480"/>
                </a:lnTo>
                <a:lnTo>
                  <a:pt x="62725" y="86842"/>
                </a:lnTo>
                <a:lnTo>
                  <a:pt x="77089" y="67319"/>
                </a:lnTo>
                <a:lnTo>
                  <a:pt x="87155" y="57294"/>
                </a:lnTo>
                <a:lnTo>
                  <a:pt x="97670" y="53600"/>
                </a:lnTo>
                <a:lnTo>
                  <a:pt x="113385" y="53073"/>
                </a:lnTo>
                <a:lnTo>
                  <a:pt x="1493304" y="53073"/>
                </a:lnTo>
                <a:lnTo>
                  <a:pt x="1493304" y="578980"/>
                </a:lnTo>
                <a:lnTo>
                  <a:pt x="1490356" y="595826"/>
                </a:lnTo>
                <a:lnTo>
                  <a:pt x="1487865" y="605210"/>
                </a:lnTo>
                <a:lnTo>
                  <a:pt x="1484474" y="610525"/>
                </a:lnTo>
                <a:lnTo>
                  <a:pt x="1478826" y="615162"/>
                </a:lnTo>
              </a:path>
            </a:pathLst>
          </a:custGeom>
          <a:ln w="10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203887" y="2430938"/>
            <a:ext cx="1142365" cy="367030"/>
          </a:xfrm>
          <a:custGeom>
            <a:avLst/>
            <a:gdLst/>
            <a:ahLst/>
            <a:cxnLst/>
            <a:rect l="l" t="t" r="r" b="b"/>
            <a:pathLst>
              <a:path w="1142364" h="367030">
                <a:moveTo>
                  <a:pt x="791" y="0"/>
                </a:moveTo>
                <a:lnTo>
                  <a:pt x="0" y="15382"/>
                </a:lnTo>
                <a:lnTo>
                  <a:pt x="3505" y="23526"/>
                </a:lnTo>
                <a:lnTo>
                  <a:pt x="14699" y="27146"/>
                </a:lnTo>
                <a:lnTo>
                  <a:pt x="36974" y="28955"/>
                </a:lnTo>
                <a:lnTo>
                  <a:pt x="386783" y="28955"/>
                </a:lnTo>
                <a:lnTo>
                  <a:pt x="406268" y="31256"/>
                </a:lnTo>
                <a:lnTo>
                  <a:pt x="416029" y="29259"/>
                </a:lnTo>
                <a:lnTo>
                  <a:pt x="419006" y="20478"/>
                </a:lnTo>
                <a:lnTo>
                  <a:pt x="418139" y="2425"/>
                </a:lnTo>
                <a:lnTo>
                  <a:pt x="420288" y="16406"/>
                </a:lnTo>
                <a:lnTo>
                  <a:pt x="426281" y="23829"/>
                </a:lnTo>
                <a:lnTo>
                  <a:pt x="440868" y="27184"/>
                </a:lnTo>
                <a:lnTo>
                  <a:pt x="468799" y="28955"/>
                </a:lnTo>
                <a:lnTo>
                  <a:pt x="794478" y="28955"/>
                </a:lnTo>
                <a:lnTo>
                  <a:pt x="805706" y="31286"/>
                </a:lnTo>
                <a:lnTo>
                  <a:pt x="811961" y="29549"/>
                </a:lnTo>
                <a:lnTo>
                  <a:pt x="815504" y="21483"/>
                </a:lnTo>
                <a:lnTo>
                  <a:pt x="818595" y="4825"/>
                </a:lnTo>
                <a:lnTo>
                  <a:pt x="823120" y="21521"/>
                </a:lnTo>
                <a:lnTo>
                  <a:pt x="827644" y="29851"/>
                </a:lnTo>
                <a:lnTo>
                  <a:pt x="834883" y="32304"/>
                </a:lnTo>
                <a:lnTo>
                  <a:pt x="847551" y="31368"/>
                </a:lnTo>
                <a:lnTo>
                  <a:pt x="1117731" y="31368"/>
                </a:lnTo>
                <a:lnTo>
                  <a:pt x="1117731" y="328091"/>
                </a:lnTo>
                <a:lnTo>
                  <a:pt x="1115401" y="350412"/>
                </a:lnTo>
                <a:lnTo>
                  <a:pt x="1117137" y="361873"/>
                </a:lnTo>
                <a:lnTo>
                  <a:pt x="1125203" y="366096"/>
                </a:lnTo>
                <a:lnTo>
                  <a:pt x="1141861" y="366699"/>
                </a:lnTo>
              </a:path>
            </a:pathLst>
          </a:custGeom>
          <a:ln w="10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204679" y="2187289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0"/>
                </a:moveTo>
                <a:lnTo>
                  <a:pt x="0" y="50660"/>
                </a:lnTo>
              </a:path>
            </a:pathLst>
          </a:custGeom>
          <a:ln w="10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622027" y="2242775"/>
            <a:ext cx="0" cy="557530"/>
          </a:xfrm>
          <a:custGeom>
            <a:avLst/>
            <a:gdLst/>
            <a:ahLst/>
            <a:cxnLst/>
            <a:rect l="l" t="t" r="r" b="b"/>
            <a:pathLst>
              <a:path w="0" h="557530">
                <a:moveTo>
                  <a:pt x="0" y="0"/>
                </a:moveTo>
                <a:lnTo>
                  <a:pt x="0" y="557276"/>
                </a:lnTo>
              </a:path>
            </a:pathLst>
          </a:custGeom>
          <a:ln w="10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027309" y="2240362"/>
            <a:ext cx="0" cy="560070"/>
          </a:xfrm>
          <a:custGeom>
            <a:avLst/>
            <a:gdLst/>
            <a:ahLst/>
            <a:cxnLst/>
            <a:rect l="l" t="t" r="r" b="b"/>
            <a:pathLst>
              <a:path w="0" h="560069">
                <a:moveTo>
                  <a:pt x="0" y="0"/>
                </a:moveTo>
                <a:lnTo>
                  <a:pt x="0" y="559688"/>
                </a:lnTo>
              </a:path>
            </a:pathLst>
          </a:custGeom>
          <a:ln w="108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316190" y="2233933"/>
            <a:ext cx="235216" cy="233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985226" y="2222959"/>
            <a:ext cx="0" cy="574675"/>
          </a:xfrm>
          <a:custGeom>
            <a:avLst/>
            <a:gdLst/>
            <a:ahLst/>
            <a:cxnLst/>
            <a:rect l="l" t="t" r="r" b="b"/>
            <a:pathLst>
              <a:path w="0" h="574675">
                <a:moveTo>
                  <a:pt x="0" y="0"/>
                </a:moveTo>
                <a:lnTo>
                  <a:pt x="0" y="574459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954886" y="2159624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19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954886" y="277736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19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19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100118" y="1950412"/>
            <a:ext cx="144907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18465" algn="l"/>
                <a:tab pos="1435735" algn="l"/>
              </a:tabLst>
            </a:pP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dirty="0" u="sng" sz="800" spc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95” (E/T</a:t>
            </a:r>
            <a:r>
              <a:rPr dirty="0" u="sng" sz="800" spc="-1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800" spc="-35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92”)</a:t>
            </a:r>
            <a:r>
              <a:rPr dirty="0" u="sng" sz="80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310214" y="8291969"/>
            <a:ext cx="1961514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818515">
              <a:lnSpc>
                <a:spcPct val="119100"/>
              </a:lnSpc>
              <a:spcBef>
                <a:spcPts val="100"/>
              </a:spcBef>
            </a:pP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Pieces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(Left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to</a:t>
            </a:r>
            <a:r>
              <a:rPr dirty="0" sz="700" spc="-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right):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2TKS-27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LAF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Chaise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2TKS-79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Armless Loveseat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2TKS-77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Curved 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Corner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2TKS-71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7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056746" y="2886965"/>
            <a:ext cx="1737360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2(XXX)-54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3(XXX)-54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92)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18”throw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52500" y="2880348"/>
            <a:ext cx="1691639" cy="7092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57.5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54.5)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18”throw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10894" y="8986584"/>
            <a:ext cx="374650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*All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feature loose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cushions. </a:t>
            </a:r>
            <a:r>
              <a:rPr dirty="0" sz="700" spc="30" i="1">
                <a:solidFill>
                  <a:srgbClr val="58595B"/>
                </a:solidFill>
                <a:latin typeface="Arial"/>
                <a:cs typeface="Arial"/>
              </a:rPr>
              <a:t>**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Pillow(s)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leather/vinyl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application. 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Note: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English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Track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Arms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smaller</a:t>
            </a:r>
            <a:r>
              <a:rPr dirty="0" sz="700" spc="-7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dimensions.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560320" y="6757416"/>
            <a:ext cx="4754880" cy="15868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551225" y="4232326"/>
            <a:ext cx="27495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48.5”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264639" y="4490613"/>
            <a:ext cx="441959" cy="664845"/>
          </a:xfrm>
          <a:custGeom>
            <a:avLst/>
            <a:gdLst/>
            <a:ahLst/>
            <a:cxnLst/>
            <a:rect l="l" t="t" r="r" b="b"/>
            <a:pathLst>
              <a:path w="441960" h="664845">
                <a:moveTo>
                  <a:pt x="0" y="0"/>
                </a:moveTo>
                <a:lnTo>
                  <a:pt x="438912" y="0"/>
                </a:lnTo>
                <a:lnTo>
                  <a:pt x="438912" y="638898"/>
                </a:lnTo>
                <a:lnTo>
                  <a:pt x="441573" y="653223"/>
                </a:lnTo>
                <a:lnTo>
                  <a:pt x="440248" y="660579"/>
                </a:lnTo>
                <a:lnTo>
                  <a:pt x="432946" y="663289"/>
                </a:lnTo>
                <a:lnTo>
                  <a:pt x="417677" y="663676"/>
                </a:lnTo>
                <a:lnTo>
                  <a:pt x="24777" y="663676"/>
                </a:lnTo>
                <a:lnTo>
                  <a:pt x="11473" y="664289"/>
                </a:lnTo>
                <a:lnTo>
                  <a:pt x="4641" y="661912"/>
                </a:lnTo>
                <a:lnTo>
                  <a:pt x="2124" y="654223"/>
                </a:lnTo>
                <a:lnTo>
                  <a:pt x="1765" y="638898"/>
                </a:lnTo>
                <a:lnTo>
                  <a:pt x="0" y="0"/>
                </a:lnTo>
                <a:close/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266404" y="4549020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4" h="0">
                <a:moveTo>
                  <a:pt x="433603" y="0"/>
                </a:moveTo>
                <a:lnTo>
                  <a:pt x="0" y="0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264639" y="4550785"/>
            <a:ext cx="23495" cy="30480"/>
          </a:xfrm>
          <a:custGeom>
            <a:avLst/>
            <a:gdLst/>
            <a:ahLst/>
            <a:cxnLst/>
            <a:rect l="l" t="t" r="r" b="b"/>
            <a:pathLst>
              <a:path w="23495" h="30479">
                <a:moveTo>
                  <a:pt x="23012" y="0"/>
                </a:moveTo>
                <a:lnTo>
                  <a:pt x="10701" y="5442"/>
                </a:lnTo>
                <a:lnTo>
                  <a:pt x="4200" y="10390"/>
                </a:lnTo>
                <a:lnTo>
                  <a:pt x="1352" y="17664"/>
                </a:lnTo>
                <a:lnTo>
                  <a:pt x="0" y="30086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677008" y="4549020"/>
            <a:ext cx="26670" cy="46355"/>
          </a:xfrm>
          <a:custGeom>
            <a:avLst/>
            <a:gdLst/>
            <a:ahLst/>
            <a:cxnLst/>
            <a:rect l="l" t="t" r="r" b="b"/>
            <a:pathLst>
              <a:path w="26670" h="46354">
                <a:moveTo>
                  <a:pt x="0" y="0"/>
                </a:moveTo>
                <a:lnTo>
                  <a:pt x="15345" y="10448"/>
                </a:lnTo>
                <a:lnTo>
                  <a:pt x="23225" y="17249"/>
                </a:lnTo>
                <a:lnTo>
                  <a:pt x="26128" y="23388"/>
                </a:lnTo>
                <a:lnTo>
                  <a:pt x="26542" y="31851"/>
                </a:lnTo>
                <a:lnTo>
                  <a:pt x="26542" y="46012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264639" y="4749007"/>
            <a:ext cx="439420" cy="37465"/>
          </a:xfrm>
          <a:custGeom>
            <a:avLst/>
            <a:gdLst/>
            <a:ahLst/>
            <a:cxnLst/>
            <a:rect l="l" t="t" r="r" b="b"/>
            <a:pathLst>
              <a:path w="439420" h="37464">
                <a:moveTo>
                  <a:pt x="0" y="0"/>
                </a:moveTo>
                <a:lnTo>
                  <a:pt x="2601" y="21483"/>
                </a:lnTo>
                <a:lnTo>
                  <a:pt x="7524" y="32515"/>
                </a:lnTo>
                <a:lnTo>
                  <a:pt x="18420" y="36579"/>
                </a:lnTo>
                <a:lnTo>
                  <a:pt x="38938" y="37160"/>
                </a:lnTo>
                <a:lnTo>
                  <a:pt x="412369" y="37160"/>
                </a:lnTo>
                <a:lnTo>
                  <a:pt x="427714" y="33621"/>
                </a:lnTo>
                <a:lnTo>
                  <a:pt x="435594" y="28754"/>
                </a:lnTo>
                <a:lnTo>
                  <a:pt x="438497" y="19241"/>
                </a:lnTo>
                <a:lnTo>
                  <a:pt x="438912" y="1765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703271" y="4490689"/>
            <a:ext cx="441959" cy="664845"/>
          </a:xfrm>
          <a:custGeom>
            <a:avLst/>
            <a:gdLst/>
            <a:ahLst/>
            <a:cxnLst/>
            <a:rect l="l" t="t" r="r" b="b"/>
            <a:pathLst>
              <a:path w="441960" h="664845">
                <a:moveTo>
                  <a:pt x="0" y="0"/>
                </a:moveTo>
                <a:lnTo>
                  <a:pt x="438924" y="0"/>
                </a:lnTo>
                <a:lnTo>
                  <a:pt x="438924" y="638898"/>
                </a:lnTo>
                <a:lnTo>
                  <a:pt x="441578" y="653223"/>
                </a:lnTo>
                <a:lnTo>
                  <a:pt x="440250" y="660579"/>
                </a:lnTo>
                <a:lnTo>
                  <a:pt x="432947" y="663289"/>
                </a:lnTo>
                <a:lnTo>
                  <a:pt x="417677" y="663676"/>
                </a:lnTo>
                <a:lnTo>
                  <a:pt x="24777" y="663676"/>
                </a:lnTo>
                <a:lnTo>
                  <a:pt x="11480" y="664289"/>
                </a:lnTo>
                <a:lnTo>
                  <a:pt x="4652" y="661912"/>
                </a:lnTo>
                <a:lnTo>
                  <a:pt x="2137" y="654223"/>
                </a:lnTo>
                <a:lnTo>
                  <a:pt x="1777" y="638898"/>
                </a:lnTo>
                <a:lnTo>
                  <a:pt x="0" y="0"/>
                </a:lnTo>
                <a:close/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705049" y="4549096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4" h="0">
                <a:moveTo>
                  <a:pt x="433590" y="0"/>
                </a:moveTo>
                <a:lnTo>
                  <a:pt x="0" y="0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703271" y="4550862"/>
            <a:ext cx="23495" cy="30480"/>
          </a:xfrm>
          <a:custGeom>
            <a:avLst/>
            <a:gdLst/>
            <a:ahLst/>
            <a:cxnLst/>
            <a:rect l="l" t="t" r="r" b="b"/>
            <a:pathLst>
              <a:path w="23495" h="30479">
                <a:moveTo>
                  <a:pt x="22999" y="0"/>
                </a:moveTo>
                <a:lnTo>
                  <a:pt x="10703" y="5449"/>
                </a:lnTo>
                <a:lnTo>
                  <a:pt x="4208" y="10399"/>
                </a:lnTo>
                <a:lnTo>
                  <a:pt x="1359" y="17671"/>
                </a:lnTo>
                <a:lnTo>
                  <a:pt x="0" y="30086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115640" y="4549096"/>
            <a:ext cx="26670" cy="46355"/>
          </a:xfrm>
          <a:custGeom>
            <a:avLst/>
            <a:gdLst/>
            <a:ahLst/>
            <a:cxnLst/>
            <a:rect l="l" t="t" r="r" b="b"/>
            <a:pathLst>
              <a:path w="26670" h="46354">
                <a:moveTo>
                  <a:pt x="0" y="0"/>
                </a:moveTo>
                <a:lnTo>
                  <a:pt x="15352" y="10448"/>
                </a:lnTo>
                <a:lnTo>
                  <a:pt x="23236" y="17249"/>
                </a:lnTo>
                <a:lnTo>
                  <a:pt x="26140" y="23388"/>
                </a:lnTo>
                <a:lnTo>
                  <a:pt x="26555" y="31851"/>
                </a:lnTo>
                <a:lnTo>
                  <a:pt x="26555" y="46012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03271" y="4749083"/>
            <a:ext cx="439420" cy="37465"/>
          </a:xfrm>
          <a:custGeom>
            <a:avLst/>
            <a:gdLst/>
            <a:ahLst/>
            <a:cxnLst/>
            <a:rect l="l" t="t" r="r" b="b"/>
            <a:pathLst>
              <a:path w="439420" h="37464">
                <a:moveTo>
                  <a:pt x="0" y="0"/>
                </a:moveTo>
                <a:lnTo>
                  <a:pt x="2594" y="21483"/>
                </a:lnTo>
                <a:lnTo>
                  <a:pt x="7515" y="32515"/>
                </a:lnTo>
                <a:lnTo>
                  <a:pt x="18413" y="36579"/>
                </a:lnTo>
                <a:lnTo>
                  <a:pt x="38938" y="37160"/>
                </a:lnTo>
                <a:lnTo>
                  <a:pt x="412368" y="37160"/>
                </a:lnTo>
                <a:lnTo>
                  <a:pt x="427721" y="33621"/>
                </a:lnTo>
                <a:lnTo>
                  <a:pt x="435605" y="28754"/>
                </a:lnTo>
                <a:lnTo>
                  <a:pt x="438509" y="19241"/>
                </a:lnTo>
                <a:lnTo>
                  <a:pt x="438924" y="1765"/>
                </a:lnTo>
              </a:path>
            </a:pathLst>
          </a:custGeom>
          <a:ln w="117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168075" y="4551775"/>
            <a:ext cx="0" cy="549910"/>
          </a:xfrm>
          <a:custGeom>
            <a:avLst/>
            <a:gdLst/>
            <a:ahLst/>
            <a:cxnLst/>
            <a:rect l="l" t="t" r="r" b="b"/>
            <a:pathLst>
              <a:path w="0" h="549910">
                <a:moveTo>
                  <a:pt x="0" y="0"/>
                </a:moveTo>
                <a:lnTo>
                  <a:pt x="0" y="549897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137735" y="448844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40" y="0"/>
                </a:moveTo>
                <a:lnTo>
                  <a:pt x="0" y="83388"/>
                </a:lnTo>
                <a:lnTo>
                  <a:pt x="18014" y="72108"/>
                </a:lnTo>
                <a:lnTo>
                  <a:pt x="30340" y="68348"/>
                </a:lnTo>
                <a:lnTo>
                  <a:pt x="55208" y="68348"/>
                </a:lnTo>
                <a:lnTo>
                  <a:pt x="30340" y="0"/>
                </a:lnTo>
                <a:close/>
              </a:path>
              <a:path w="60960" h="83820">
                <a:moveTo>
                  <a:pt x="55208" y="68348"/>
                </a:moveTo>
                <a:lnTo>
                  <a:pt x="30340" y="68348"/>
                </a:lnTo>
                <a:lnTo>
                  <a:pt x="42666" y="72108"/>
                </a:lnTo>
                <a:lnTo>
                  <a:pt x="60680" y="83388"/>
                </a:lnTo>
                <a:lnTo>
                  <a:pt x="55208" y="68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137735" y="5081615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40" y="83388"/>
                </a:lnTo>
                <a:lnTo>
                  <a:pt x="55208" y="15039"/>
                </a:lnTo>
                <a:lnTo>
                  <a:pt x="30340" y="15039"/>
                </a:lnTo>
                <a:lnTo>
                  <a:pt x="18014" y="11279"/>
                </a:lnTo>
                <a:lnTo>
                  <a:pt x="0" y="0"/>
                </a:lnTo>
                <a:close/>
              </a:path>
              <a:path w="60960" h="83820">
                <a:moveTo>
                  <a:pt x="60680" y="0"/>
                </a:moveTo>
                <a:lnTo>
                  <a:pt x="42666" y="11279"/>
                </a:lnTo>
                <a:lnTo>
                  <a:pt x="30340" y="15039"/>
                </a:lnTo>
                <a:lnTo>
                  <a:pt x="55208" y="15039"/>
                </a:lnTo>
                <a:lnTo>
                  <a:pt x="60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319981" y="4416151"/>
            <a:ext cx="795655" cy="0"/>
          </a:xfrm>
          <a:custGeom>
            <a:avLst/>
            <a:gdLst/>
            <a:ahLst/>
            <a:cxnLst/>
            <a:rect l="l" t="t" r="r" b="b"/>
            <a:pathLst>
              <a:path w="795654" h="0">
                <a:moveTo>
                  <a:pt x="0" y="0"/>
                </a:moveTo>
                <a:lnTo>
                  <a:pt x="795108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256646" y="4385811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095031" y="4385811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4966143" y="4747635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128752" y="5259757"/>
            <a:ext cx="149352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2(XXX)-79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3(XXX)-79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817504" y="4069472"/>
            <a:ext cx="398145" cy="542925"/>
          </a:xfrm>
          <a:custGeom>
            <a:avLst/>
            <a:gdLst/>
            <a:ahLst/>
            <a:cxnLst/>
            <a:rect l="l" t="t" r="r" b="b"/>
            <a:pathLst>
              <a:path w="398145" h="542925">
                <a:moveTo>
                  <a:pt x="397586" y="542721"/>
                </a:moveTo>
                <a:lnTo>
                  <a:pt x="0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257237" y="4489260"/>
            <a:ext cx="295910" cy="403860"/>
          </a:xfrm>
          <a:custGeom>
            <a:avLst/>
            <a:gdLst/>
            <a:ahLst/>
            <a:cxnLst/>
            <a:rect l="l" t="t" r="r" b="b"/>
            <a:pathLst>
              <a:path w="295910" h="403860">
                <a:moveTo>
                  <a:pt x="6769" y="0"/>
                </a:moveTo>
                <a:lnTo>
                  <a:pt x="0" y="5765"/>
                </a:lnTo>
                <a:lnTo>
                  <a:pt x="288721" y="403796"/>
                </a:lnTo>
                <a:lnTo>
                  <a:pt x="295490" y="398030"/>
                </a:lnTo>
                <a:lnTo>
                  <a:pt x="676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539249" y="4878021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6769" y="0"/>
                </a:moveTo>
                <a:lnTo>
                  <a:pt x="0" y="5778"/>
                </a:lnTo>
                <a:lnTo>
                  <a:pt x="6183" y="14310"/>
                </a:lnTo>
                <a:lnTo>
                  <a:pt x="11737" y="14310"/>
                </a:lnTo>
                <a:lnTo>
                  <a:pt x="15074" y="11468"/>
                </a:lnTo>
                <a:lnTo>
                  <a:pt x="676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3790863" y="4617465"/>
            <a:ext cx="411480" cy="274955"/>
          </a:xfrm>
          <a:custGeom>
            <a:avLst/>
            <a:gdLst/>
            <a:ahLst/>
            <a:cxnLst/>
            <a:rect l="l" t="t" r="r" b="b"/>
            <a:pathLst>
              <a:path w="411479" h="274954">
                <a:moveTo>
                  <a:pt x="405129" y="0"/>
                </a:moveTo>
                <a:lnTo>
                  <a:pt x="0" y="267703"/>
                </a:lnTo>
                <a:lnTo>
                  <a:pt x="5778" y="274459"/>
                </a:lnTo>
                <a:lnTo>
                  <a:pt x="410921" y="6756"/>
                </a:lnTo>
                <a:lnTo>
                  <a:pt x="40512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3257345" y="4350115"/>
            <a:ext cx="944244" cy="281305"/>
          </a:xfrm>
          <a:custGeom>
            <a:avLst/>
            <a:gdLst/>
            <a:ahLst/>
            <a:cxnLst/>
            <a:rect l="l" t="t" r="r" b="b"/>
            <a:pathLst>
              <a:path w="944245" h="281304">
                <a:moveTo>
                  <a:pt x="538279" y="9745"/>
                </a:moveTo>
                <a:lnTo>
                  <a:pt x="429173" y="9745"/>
                </a:lnTo>
                <a:lnTo>
                  <a:pt x="479285" y="11968"/>
                </a:lnTo>
                <a:lnTo>
                  <a:pt x="528459" y="17091"/>
                </a:lnTo>
                <a:lnTo>
                  <a:pt x="576431" y="25208"/>
                </a:lnTo>
                <a:lnTo>
                  <a:pt x="625132" y="36950"/>
                </a:lnTo>
                <a:lnTo>
                  <a:pt x="673671" y="52435"/>
                </a:lnTo>
                <a:lnTo>
                  <a:pt x="721154" y="71783"/>
                </a:lnTo>
                <a:lnTo>
                  <a:pt x="766689" y="95111"/>
                </a:lnTo>
                <a:lnTo>
                  <a:pt x="809382" y="122537"/>
                </a:lnTo>
                <a:lnTo>
                  <a:pt x="848341" y="154181"/>
                </a:lnTo>
                <a:lnTo>
                  <a:pt x="882672" y="190160"/>
                </a:lnTo>
                <a:lnTo>
                  <a:pt x="911483" y="230594"/>
                </a:lnTo>
                <a:lnTo>
                  <a:pt x="933881" y="275600"/>
                </a:lnTo>
                <a:lnTo>
                  <a:pt x="936002" y="280921"/>
                </a:lnTo>
                <a:lnTo>
                  <a:pt x="944029" y="277098"/>
                </a:lnTo>
                <a:lnTo>
                  <a:pt x="919943" y="227321"/>
                </a:lnTo>
                <a:lnTo>
                  <a:pt x="891937" y="187372"/>
                </a:lnTo>
                <a:lnTo>
                  <a:pt x="858706" y="151782"/>
                </a:lnTo>
                <a:lnTo>
                  <a:pt x="821064" y="120390"/>
                </a:lnTo>
                <a:lnTo>
                  <a:pt x="779827" y="93034"/>
                </a:lnTo>
                <a:lnTo>
                  <a:pt x="735809" y="69553"/>
                </a:lnTo>
                <a:lnTo>
                  <a:pt x="689826" y="49785"/>
                </a:lnTo>
                <a:lnTo>
                  <a:pt x="642692" y="33569"/>
                </a:lnTo>
                <a:lnTo>
                  <a:pt x="595223" y="20744"/>
                </a:lnTo>
                <a:lnTo>
                  <a:pt x="548233" y="11148"/>
                </a:lnTo>
                <a:lnTo>
                  <a:pt x="538279" y="9745"/>
                </a:lnTo>
                <a:close/>
              </a:path>
              <a:path w="944245" h="281304">
                <a:moveTo>
                  <a:pt x="405170" y="0"/>
                </a:moveTo>
                <a:lnTo>
                  <a:pt x="356351" y="2264"/>
                </a:lnTo>
                <a:lnTo>
                  <a:pt x="307646" y="7722"/>
                </a:lnTo>
                <a:lnTo>
                  <a:pt x="259462" y="16498"/>
                </a:lnTo>
                <a:lnTo>
                  <a:pt x="212206" y="28712"/>
                </a:lnTo>
                <a:lnTo>
                  <a:pt x="166287" y="44488"/>
                </a:lnTo>
                <a:lnTo>
                  <a:pt x="122110" y="63947"/>
                </a:lnTo>
                <a:lnTo>
                  <a:pt x="80084" y="87213"/>
                </a:lnTo>
                <a:lnTo>
                  <a:pt x="40617" y="114408"/>
                </a:lnTo>
                <a:lnTo>
                  <a:pt x="4114" y="145653"/>
                </a:lnTo>
                <a:lnTo>
                  <a:pt x="0" y="149590"/>
                </a:lnTo>
                <a:lnTo>
                  <a:pt x="5702" y="156410"/>
                </a:lnTo>
                <a:lnTo>
                  <a:pt x="9867" y="152435"/>
                </a:lnTo>
                <a:lnTo>
                  <a:pt x="48267" y="119776"/>
                </a:lnTo>
                <a:lnTo>
                  <a:pt x="89758" y="91774"/>
                </a:lnTo>
                <a:lnTo>
                  <a:pt x="133894" y="68233"/>
                </a:lnTo>
                <a:lnTo>
                  <a:pt x="180227" y="48958"/>
                </a:lnTo>
                <a:lnTo>
                  <a:pt x="228309" y="33754"/>
                </a:lnTo>
                <a:lnTo>
                  <a:pt x="277692" y="22426"/>
                </a:lnTo>
                <a:lnTo>
                  <a:pt x="327929" y="14779"/>
                </a:lnTo>
                <a:lnTo>
                  <a:pt x="378572" y="10617"/>
                </a:lnTo>
                <a:lnTo>
                  <a:pt x="429173" y="9745"/>
                </a:lnTo>
                <a:lnTo>
                  <a:pt x="538279" y="9745"/>
                </a:lnTo>
                <a:lnTo>
                  <a:pt x="501518" y="4564"/>
                </a:lnTo>
                <a:lnTo>
                  <a:pt x="453695" y="807"/>
                </a:lnTo>
                <a:lnTo>
                  <a:pt x="40517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290211" y="4399732"/>
            <a:ext cx="873125" cy="255904"/>
          </a:xfrm>
          <a:custGeom>
            <a:avLst/>
            <a:gdLst/>
            <a:ahLst/>
            <a:cxnLst/>
            <a:rect l="l" t="t" r="r" b="b"/>
            <a:pathLst>
              <a:path w="873125" h="255904">
                <a:moveTo>
                  <a:pt x="502836" y="9725"/>
                </a:moveTo>
                <a:lnTo>
                  <a:pt x="376836" y="9725"/>
                </a:lnTo>
                <a:lnTo>
                  <a:pt x="426892" y="10470"/>
                </a:lnTo>
                <a:lnTo>
                  <a:pt x="476364" y="14607"/>
                </a:lnTo>
                <a:lnTo>
                  <a:pt x="521999" y="21700"/>
                </a:lnTo>
                <a:lnTo>
                  <a:pt x="567773" y="32320"/>
                </a:lnTo>
                <a:lnTo>
                  <a:pt x="613046" y="46518"/>
                </a:lnTo>
                <a:lnTo>
                  <a:pt x="657184" y="64342"/>
                </a:lnTo>
                <a:lnTo>
                  <a:pt x="699547" y="85841"/>
                </a:lnTo>
                <a:lnTo>
                  <a:pt x="739500" y="111065"/>
                </a:lnTo>
                <a:lnTo>
                  <a:pt x="776404" y="140063"/>
                </a:lnTo>
                <a:lnTo>
                  <a:pt x="809623" y="172884"/>
                </a:lnTo>
                <a:lnTo>
                  <a:pt x="838520" y="209577"/>
                </a:lnTo>
                <a:lnTo>
                  <a:pt x="862456" y="250192"/>
                </a:lnTo>
                <a:lnTo>
                  <a:pt x="865009" y="255310"/>
                </a:lnTo>
                <a:lnTo>
                  <a:pt x="873048" y="251525"/>
                </a:lnTo>
                <a:lnTo>
                  <a:pt x="844101" y="202053"/>
                </a:lnTo>
                <a:lnTo>
                  <a:pt x="812127" y="162522"/>
                </a:lnTo>
                <a:lnTo>
                  <a:pt x="775329" y="127648"/>
                </a:lnTo>
                <a:lnTo>
                  <a:pt x="734477" y="97294"/>
                </a:lnTo>
                <a:lnTo>
                  <a:pt x="690337" y="71319"/>
                </a:lnTo>
                <a:lnTo>
                  <a:pt x="643679" y="49583"/>
                </a:lnTo>
                <a:lnTo>
                  <a:pt x="595271" y="31948"/>
                </a:lnTo>
                <a:lnTo>
                  <a:pt x="545881" y="18274"/>
                </a:lnTo>
                <a:lnTo>
                  <a:pt x="502836" y="9725"/>
                </a:lnTo>
                <a:close/>
              </a:path>
              <a:path w="873125" h="255904">
                <a:moveTo>
                  <a:pt x="401737" y="0"/>
                </a:moveTo>
                <a:lnTo>
                  <a:pt x="353629" y="817"/>
                </a:lnTo>
                <a:lnTo>
                  <a:pt x="305522" y="5104"/>
                </a:lnTo>
                <a:lnTo>
                  <a:pt x="257837" y="12951"/>
                </a:lnTo>
                <a:lnTo>
                  <a:pt x="210994" y="24446"/>
                </a:lnTo>
                <a:lnTo>
                  <a:pt x="165414" y="39679"/>
                </a:lnTo>
                <a:lnTo>
                  <a:pt x="121515" y="58736"/>
                </a:lnTo>
                <a:lnTo>
                  <a:pt x="79719" y="81709"/>
                </a:lnTo>
                <a:lnTo>
                  <a:pt x="40445" y="108685"/>
                </a:lnTo>
                <a:lnTo>
                  <a:pt x="4114" y="139753"/>
                </a:lnTo>
                <a:lnTo>
                  <a:pt x="0" y="143690"/>
                </a:lnTo>
                <a:lnTo>
                  <a:pt x="5702" y="150509"/>
                </a:lnTo>
                <a:lnTo>
                  <a:pt x="9867" y="146534"/>
                </a:lnTo>
                <a:lnTo>
                  <a:pt x="48239" y="113947"/>
                </a:lnTo>
                <a:lnTo>
                  <a:pt x="89663" y="86128"/>
                </a:lnTo>
                <a:lnTo>
                  <a:pt x="133684" y="62906"/>
                </a:lnTo>
                <a:lnTo>
                  <a:pt x="179848" y="44109"/>
                </a:lnTo>
                <a:lnTo>
                  <a:pt x="227699" y="29564"/>
                </a:lnTo>
                <a:lnTo>
                  <a:pt x="276784" y="19100"/>
                </a:lnTo>
                <a:lnTo>
                  <a:pt x="326648" y="12544"/>
                </a:lnTo>
                <a:lnTo>
                  <a:pt x="376836" y="9725"/>
                </a:lnTo>
                <a:lnTo>
                  <a:pt x="502836" y="9725"/>
                </a:lnTo>
                <a:lnTo>
                  <a:pt x="496277" y="8422"/>
                </a:lnTo>
                <a:lnTo>
                  <a:pt x="449426" y="2564"/>
                </a:lnTo>
                <a:lnTo>
                  <a:pt x="401737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3539279" y="4826482"/>
            <a:ext cx="267335" cy="67310"/>
          </a:xfrm>
          <a:custGeom>
            <a:avLst/>
            <a:gdLst/>
            <a:ahLst/>
            <a:cxnLst/>
            <a:rect l="l" t="t" r="r" b="b"/>
            <a:pathLst>
              <a:path w="267335" h="67310">
                <a:moveTo>
                  <a:pt x="188969" y="7710"/>
                </a:moveTo>
                <a:lnTo>
                  <a:pt x="133681" y="7710"/>
                </a:lnTo>
                <a:lnTo>
                  <a:pt x="180607" y="13856"/>
                </a:lnTo>
                <a:lnTo>
                  <a:pt x="223075" y="32116"/>
                </a:lnTo>
                <a:lnTo>
                  <a:pt x="256628" y="62451"/>
                </a:lnTo>
                <a:lnTo>
                  <a:pt x="260096" y="67023"/>
                </a:lnTo>
                <a:lnTo>
                  <a:pt x="266865" y="61258"/>
                </a:lnTo>
                <a:lnTo>
                  <a:pt x="263410" y="56711"/>
                </a:lnTo>
                <a:lnTo>
                  <a:pt x="233563" y="28285"/>
                </a:lnTo>
                <a:lnTo>
                  <a:pt x="196393" y="9387"/>
                </a:lnTo>
                <a:lnTo>
                  <a:pt x="188969" y="7710"/>
                </a:lnTo>
                <a:close/>
              </a:path>
              <a:path w="267335" h="67310">
                <a:moveTo>
                  <a:pt x="154835" y="0"/>
                </a:moveTo>
                <a:lnTo>
                  <a:pt x="111827" y="106"/>
                </a:lnTo>
                <a:lnTo>
                  <a:pt x="70305" y="9690"/>
                </a:lnTo>
                <a:lnTo>
                  <a:pt x="33206" y="28733"/>
                </a:lnTo>
                <a:lnTo>
                  <a:pt x="3467" y="57219"/>
                </a:lnTo>
                <a:lnTo>
                  <a:pt x="0" y="61804"/>
                </a:lnTo>
                <a:lnTo>
                  <a:pt x="7289" y="66884"/>
                </a:lnTo>
                <a:lnTo>
                  <a:pt x="10744" y="62324"/>
                </a:lnTo>
                <a:lnTo>
                  <a:pt x="44292" y="31906"/>
                </a:lnTo>
                <a:lnTo>
                  <a:pt x="86757" y="13713"/>
                </a:lnTo>
                <a:lnTo>
                  <a:pt x="133681" y="7710"/>
                </a:lnTo>
                <a:lnTo>
                  <a:pt x="188969" y="7710"/>
                </a:lnTo>
                <a:lnTo>
                  <a:pt x="154835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538833" y="4878997"/>
            <a:ext cx="14604" cy="15875"/>
          </a:xfrm>
          <a:custGeom>
            <a:avLst/>
            <a:gdLst/>
            <a:ahLst/>
            <a:cxnLst/>
            <a:rect l="l" t="t" r="r" b="b"/>
            <a:pathLst>
              <a:path w="14604" h="15875">
                <a:moveTo>
                  <a:pt x="7188" y="0"/>
                </a:moveTo>
                <a:lnTo>
                  <a:pt x="3238" y="5689"/>
                </a:lnTo>
                <a:lnTo>
                  <a:pt x="0" y="10413"/>
                </a:lnTo>
                <a:lnTo>
                  <a:pt x="7277" y="15519"/>
                </a:lnTo>
                <a:lnTo>
                  <a:pt x="10515" y="10782"/>
                </a:lnTo>
                <a:lnTo>
                  <a:pt x="14465" y="5105"/>
                </a:lnTo>
                <a:lnTo>
                  <a:pt x="7188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375653" y="4518764"/>
            <a:ext cx="227190" cy="136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563470" y="4408139"/>
            <a:ext cx="341630" cy="164465"/>
          </a:xfrm>
          <a:custGeom>
            <a:avLst/>
            <a:gdLst/>
            <a:ahLst/>
            <a:cxnLst/>
            <a:rect l="l" t="t" r="r" b="b"/>
            <a:pathLst>
              <a:path w="341629" h="164464">
                <a:moveTo>
                  <a:pt x="208037" y="144578"/>
                </a:moveTo>
                <a:lnTo>
                  <a:pt x="119711" y="144578"/>
                </a:lnTo>
                <a:lnTo>
                  <a:pt x="137293" y="144707"/>
                </a:lnTo>
                <a:lnTo>
                  <a:pt x="155155" y="146367"/>
                </a:lnTo>
                <a:lnTo>
                  <a:pt x="163286" y="147491"/>
                </a:lnTo>
                <a:lnTo>
                  <a:pt x="193621" y="151820"/>
                </a:lnTo>
                <a:lnTo>
                  <a:pt x="212659" y="155302"/>
                </a:lnTo>
                <a:lnTo>
                  <a:pt x="231495" y="160045"/>
                </a:lnTo>
                <a:lnTo>
                  <a:pt x="246414" y="163511"/>
                </a:lnTo>
                <a:lnTo>
                  <a:pt x="259386" y="164088"/>
                </a:lnTo>
                <a:lnTo>
                  <a:pt x="272227" y="161758"/>
                </a:lnTo>
                <a:lnTo>
                  <a:pt x="286261" y="156679"/>
                </a:lnTo>
                <a:lnTo>
                  <a:pt x="252602" y="156679"/>
                </a:lnTo>
                <a:lnTo>
                  <a:pt x="244818" y="155882"/>
                </a:lnTo>
                <a:lnTo>
                  <a:pt x="236359" y="153339"/>
                </a:lnTo>
                <a:lnTo>
                  <a:pt x="227967" y="150168"/>
                </a:lnTo>
                <a:lnTo>
                  <a:pt x="220383" y="147485"/>
                </a:lnTo>
                <a:lnTo>
                  <a:pt x="208037" y="144578"/>
                </a:lnTo>
                <a:close/>
              </a:path>
              <a:path w="341629" h="164464">
                <a:moveTo>
                  <a:pt x="333247" y="25577"/>
                </a:moveTo>
                <a:lnTo>
                  <a:pt x="280809" y="150622"/>
                </a:lnTo>
                <a:lnTo>
                  <a:pt x="252602" y="156679"/>
                </a:lnTo>
                <a:lnTo>
                  <a:pt x="286261" y="156679"/>
                </a:lnTo>
                <a:lnTo>
                  <a:pt x="286753" y="156502"/>
                </a:lnTo>
                <a:lnTo>
                  <a:pt x="294369" y="147485"/>
                </a:lnTo>
                <a:lnTo>
                  <a:pt x="301191" y="131257"/>
                </a:lnTo>
                <a:lnTo>
                  <a:pt x="306804" y="114057"/>
                </a:lnTo>
                <a:lnTo>
                  <a:pt x="310781" y="102146"/>
                </a:lnTo>
                <a:lnTo>
                  <a:pt x="341604" y="28625"/>
                </a:lnTo>
                <a:lnTo>
                  <a:pt x="333247" y="25577"/>
                </a:lnTo>
                <a:close/>
              </a:path>
              <a:path w="341629" h="164464">
                <a:moveTo>
                  <a:pt x="8762" y="0"/>
                </a:moveTo>
                <a:lnTo>
                  <a:pt x="0" y="1485"/>
                </a:lnTo>
                <a:lnTo>
                  <a:pt x="33604" y="121945"/>
                </a:lnTo>
                <a:lnTo>
                  <a:pt x="34201" y="130302"/>
                </a:lnTo>
                <a:lnTo>
                  <a:pt x="37388" y="134048"/>
                </a:lnTo>
                <a:lnTo>
                  <a:pt x="47409" y="142341"/>
                </a:lnTo>
                <a:lnTo>
                  <a:pt x="58661" y="146224"/>
                </a:lnTo>
                <a:lnTo>
                  <a:pt x="70932" y="147150"/>
                </a:lnTo>
                <a:lnTo>
                  <a:pt x="84010" y="146570"/>
                </a:lnTo>
                <a:lnTo>
                  <a:pt x="102065" y="145394"/>
                </a:lnTo>
                <a:lnTo>
                  <a:pt x="119711" y="144578"/>
                </a:lnTo>
                <a:lnTo>
                  <a:pt x="208037" y="144578"/>
                </a:lnTo>
                <a:lnTo>
                  <a:pt x="205928" y="144081"/>
                </a:lnTo>
                <a:lnTo>
                  <a:pt x="191027" y="141833"/>
                </a:lnTo>
                <a:lnTo>
                  <a:pt x="164306" y="138661"/>
                </a:lnTo>
                <a:lnTo>
                  <a:pt x="75426" y="138661"/>
                </a:lnTo>
                <a:lnTo>
                  <a:pt x="59003" y="136620"/>
                </a:lnTo>
                <a:lnTo>
                  <a:pt x="44996" y="129057"/>
                </a:lnTo>
                <a:lnTo>
                  <a:pt x="39737" y="118863"/>
                </a:lnTo>
                <a:lnTo>
                  <a:pt x="35262" y="102146"/>
                </a:lnTo>
                <a:lnTo>
                  <a:pt x="31540" y="84350"/>
                </a:lnTo>
                <a:lnTo>
                  <a:pt x="28511" y="70777"/>
                </a:lnTo>
                <a:lnTo>
                  <a:pt x="8762" y="0"/>
                </a:lnTo>
                <a:close/>
              </a:path>
              <a:path w="341629" h="164464">
                <a:moveTo>
                  <a:pt x="122607" y="135577"/>
                </a:moveTo>
                <a:lnTo>
                  <a:pt x="109143" y="136131"/>
                </a:lnTo>
                <a:lnTo>
                  <a:pt x="92671" y="137669"/>
                </a:lnTo>
                <a:lnTo>
                  <a:pt x="75426" y="138661"/>
                </a:lnTo>
                <a:lnTo>
                  <a:pt x="164306" y="138661"/>
                </a:lnTo>
                <a:lnTo>
                  <a:pt x="147873" y="136631"/>
                </a:lnTo>
                <a:lnTo>
                  <a:pt x="135254" y="135737"/>
                </a:lnTo>
                <a:lnTo>
                  <a:pt x="122607" y="135577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3842510" y="4561046"/>
            <a:ext cx="209054" cy="168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210522" y="3982359"/>
            <a:ext cx="635" cy="574675"/>
          </a:xfrm>
          <a:custGeom>
            <a:avLst/>
            <a:gdLst/>
            <a:ahLst/>
            <a:cxnLst/>
            <a:rect l="l" t="t" r="r" b="b"/>
            <a:pathLst>
              <a:path w="635" h="574675">
                <a:moveTo>
                  <a:pt x="0" y="574535"/>
                </a:moveTo>
                <a:lnTo>
                  <a:pt x="25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316709" y="4281325"/>
            <a:ext cx="833755" cy="1270"/>
          </a:xfrm>
          <a:custGeom>
            <a:avLst/>
            <a:gdLst/>
            <a:ahLst/>
            <a:cxnLst/>
            <a:rect l="l" t="t" r="r" b="b"/>
            <a:pathLst>
              <a:path w="833754" h="1270">
                <a:moveTo>
                  <a:pt x="0" y="0"/>
                </a:moveTo>
                <a:lnTo>
                  <a:pt x="833589" y="927"/>
                </a:lnTo>
              </a:path>
            </a:pathLst>
          </a:custGeom>
          <a:ln w="74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255079" y="4251589"/>
            <a:ext cx="81915" cy="59690"/>
          </a:xfrm>
          <a:custGeom>
            <a:avLst/>
            <a:gdLst/>
            <a:ahLst/>
            <a:cxnLst/>
            <a:rect l="l" t="t" r="r" b="b"/>
            <a:pathLst>
              <a:path w="81914" h="59689">
                <a:moveTo>
                  <a:pt x="81813" y="0"/>
                </a:moveTo>
                <a:lnTo>
                  <a:pt x="0" y="29667"/>
                </a:lnTo>
                <a:lnTo>
                  <a:pt x="81749" y="59524"/>
                </a:lnTo>
                <a:lnTo>
                  <a:pt x="70435" y="41835"/>
                </a:lnTo>
                <a:lnTo>
                  <a:pt x="66670" y="29738"/>
                </a:lnTo>
                <a:lnTo>
                  <a:pt x="70460" y="17653"/>
                </a:lnTo>
                <a:lnTo>
                  <a:pt x="818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130116" y="4252466"/>
            <a:ext cx="81915" cy="59690"/>
          </a:xfrm>
          <a:custGeom>
            <a:avLst/>
            <a:gdLst/>
            <a:ahLst/>
            <a:cxnLst/>
            <a:rect l="l" t="t" r="r" b="b"/>
            <a:pathLst>
              <a:path w="81914" h="59689">
                <a:moveTo>
                  <a:pt x="63" y="0"/>
                </a:moveTo>
                <a:lnTo>
                  <a:pt x="11378" y="17689"/>
                </a:lnTo>
                <a:lnTo>
                  <a:pt x="15143" y="29786"/>
                </a:lnTo>
                <a:lnTo>
                  <a:pt x="11352" y="41871"/>
                </a:lnTo>
                <a:lnTo>
                  <a:pt x="0" y="59524"/>
                </a:lnTo>
                <a:lnTo>
                  <a:pt x="81813" y="2985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252616" y="4057110"/>
            <a:ext cx="635" cy="456565"/>
          </a:xfrm>
          <a:custGeom>
            <a:avLst/>
            <a:gdLst/>
            <a:ahLst/>
            <a:cxnLst/>
            <a:rect l="l" t="t" r="r" b="b"/>
            <a:pathLst>
              <a:path w="635" h="456564">
                <a:moveTo>
                  <a:pt x="0" y="456107"/>
                </a:moveTo>
                <a:lnTo>
                  <a:pt x="25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801282" y="4887814"/>
            <a:ext cx="635" cy="222885"/>
          </a:xfrm>
          <a:custGeom>
            <a:avLst/>
            <a:gdLst/>
            <a:ahLst/>
            <a:cxnLst/>
            <a:rect l="l" t="t" r="r" b="b"/>
            <a:pathLst>
              <a:path w="635" h="222885">
                <a:moveTo>
                  <a:pt x="0" y="222694"/>
                </a:moveTo>
                <a:lnTo>
                  <a:pt x="12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547278" y="4887802"/>
            <a:ext cx="635" cy="219710"/>
          </a:xfrm>
          <a:custGeom>
            <a:avLst/>
            <a:gdLst/>
            <a:ahLst/>
            <a:cxnLst/>
            <a:rect l="l" t="t" r="r" b="b"/>
            <a:pathLst>
              <a:path w="635" h="219710">
                <a:moveTo>
                  <a:pt x="0" y="219278"/>
                </a:moveTo>
                <a:lnTo>
                  <a:pt x="12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3588772" y="4943876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19”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242591" y="3932810"/>
            <a:ext cx="779780" cy="561340"/>
          </a:xfrm>
          <a:custGeom>
            <a:avLst/>
            <a:gdLst/>
            <a:ahLst/>
            <a:cxnLst/>
            <a:rect l="l" t="t" r="r" b="b"/>
            <a:pathLst>
              <a:path w="779779" h="561339">
                <a:moveTo>
                  <a:pt x="0" y="561035"/>
                </a:moveTo>
                <a:lnTo>
                  <a:pt x="779729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 txBox="1"/>
          <p:nvPr/>
        </p:nvSpPr>
        <p:spPr>
          <a:xfrm rot="3360000">
            <a:off x="4216319" y="4190912"/>
            <a:ext cx="193987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0"/>
              </a:lnSpc>
            </a:pPr>
            <a:r>
              <a:rPr dirty="0" sz="800">
                <a:latin typeface="Century Gothic"/>
                <a:cs typeface="Century Gothic"/>
              </a:rPr>
              <a:t>52”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801266" y="4889638"/>
            <a:ext cx="203835" cy="203835"/>
          </a:xfrm>
          <a:custGeom>
            <a:avLst/>
            <a:gdLst/>
            <a:ahLst/>
            <a:cxnLst/>
            <a:rect l="l" t="t" r="r" b="b"/>
            <a:pathLst>
              <a:path w="203835" h="203835">
                <a:moveTo>
                  <a:pt x="0" y="0"/>
                </a:moveTo>
                <a:lnTo>
                  <a:pt x="203428" y="203517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937406" y="4732263"/>
            <a:ext cx="300990" cy="206375"/>
          </a:xfrm>
          <a:custGeom>
            <a:avLst/>
            <a:gdLst/>
            <a:ahLst/>
            <a:cxnLst/>
            <a:rect l="l" t="t" r="r" b="b"/>
            <a:pathLst>
              <a:path w="300989" h="206375">
                <a:moveTo>
                  <a:pt x="300748" y="0"/>
                </a:moveTo>
                <a:lnTo>
                  <a:pt x="0" y="205841"/>
                </a:lnTo>
              </a:path>
            </a:pathLst>
          </a:custGeom>
          <a:ln w="74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204710" y="4697455"/>
            <a:ext cx="84302" cy="70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3886554" y="4902159"/>
            <a:ext cx="84302" cy="70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/>
          <p:nvPr/>
        </p:nvSpPr>
        <p:spPr>
          <a:xfrm rot="19560000">
            <a:off x="4058023" y="4863662"/>
            <a:ext cx="194525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0"/>
              </a:lnSpc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206185" y="4469534"/>
            <a:ext cx="208915" cy="150495"/>
          </a:xfrm>
          <a:custGeom>
            <a:avLst/>
            <a:gdLst/>
            <a:ahLst/>
            <a:cxnLst/>
            <a:rect l="l" t="t" r="r" b="b"/>
            <a:pathLst>
              <a:path w="208914" h="150495">
                <a:moveTo>
                  <a:pt x="0" y="150037"/>
                </a:moveTo>
                <a:lnTo>
                  <a:pt x="208749" y="0"/>
                </a:lnTo>
              </a:path>
            </a:pathLst>
          </a:custGeom>
          <a:ln w="14808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3981222" y="4034226"/>
            <a:ext cx="313055" cy="440055"/>
          </a:xfrm>
          <a:custGeom>
            <a:avLst/>
            <a:gdLst/>
            <a:ahLst/>
            <a:cxnLst/>
            <a:rect l="l" t="t" r="r" b="b"/>
            <a:pathLst>
              <a:path w="313054" h="440054">
                <a:moveTo>
                  <a:pt x="0" y="0"/>
                </a:moveTo>
                <a:lnTo>
                  <a:pt x="312762" y="439673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944509" y="3982616"/>
            <a:ext cx="73063" cy="855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257640" y="4439969"/>
            <a:ext cx="73063" cy="85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 txBox="1"/>
          <p:nvPr/>
        </p:nvSpPr>
        <p:spPr>
          <a:xfrm>
            <a:off x="3593994" y="4147196"/>
            <a:ext cx="274955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73.5”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041904" y="5247057"/>
            <a:ext cx="1375410" cy="721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2(XXX)-77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CURVED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3(XXX)-77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CURVED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w/(2)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18”throw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pillows.**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52500" y="5262834"/>
            <a:ext cx="1621790" cy="1014094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2(XXX)-03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3(XXX)-03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LAF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2(XXX)-02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3(XXX)-02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RAF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30.5)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(E/T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26)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Standard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w/(1)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7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pillow.**</a:t>
            </a:r>
            <a:endParaRPr sz="7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110714" y="4577910"/>
            <a:ext cx="486409" cy="561340"/>
          </a:xfrm>
          <a:custGeom>
            <a:avLst/>
            <a:gdLst/>
            <a:ahLst/>
            <a:cxnLst/>
            <a:rect l="l" t="t" r="r" b="b"/>
            <a:pathLst>
              <a:path w="486409" h="561339">
                <a:moveTo>
                  <a:pt x="486295" y="0"/>
                </a:moveTo>
                <a:lnTo>
                  <a:pt x="1701" y="0"/>
                </a:lnTo>
                <a:lnTo>
                  <a:pt x="1822" y="433069"/>
                </a:lnTo>
                <a:lnTo>
                  <a:pt x="1943" y="435609"/>
                </a:lnTo>
                <a:lnTo>
                  <a:pt x="2425" y="440689"/>
                </a:lnTo>
                <a:lnTo>
                  <a:pt x="2908" y="441959"/>
                </a:lnTo>
                <a:lnTo>
                  <a:pt x="3644" y="445769"/>
                </a:lnTo>
                <a:lnTo>
                  <a:pt x="6070" y="450849"/>
                </a:lnTo>
                <a:lnTo>
                  <a:pt x="6908" y="452119"/>
                </a:lnTo>
                <a:lnTo>
                  <a:pt x="4127" y="453389"/>
                </a:lnTo>
                <a:lnTo>
                  <a:pt x="3162" y="454659"/>
                </a:lnTo>
                <a:lnTo>
                  <a:pt x="1943" y="457199"/>
                </a:lnTo>
                <a:lnTo>
                  <a:pt x="977" y="458469"/>
                </a:lnTo>
                <a:lnTo>
                  <a:pt x="495" y="459739"/>
                </a:lnTo>
                <a:lnTo>
                  <a:pt x="0" y="462279"/>
                </a:lnTo>
                <a:lnTo>
                  <a:pt x="0" y="541019"/>
                </a:lnTo>
                <a:lnTo>
                  <a:pt x="253" y="542289"/>
                </a:lnTo>
                <a:lnTo>
                  <a:pt x="495" y="542289"/>
                </a:lnTo>
                <a:lnTo>
                  <a:pt x="977" y="544829"/>
                </a:lnTo>
                <a:lnTo>
                  <a:pt x="2184" y="547369"/>
                </a:lnTo>
                <a:lnTo>
                  <a:pt x="3886" y="551179"/>
                </a:lnTo>
                <a:lnTo>
                  <a:pt x="4851" y="552449"/>
                </a:lnTo>
                <a:lnTo>
                  <a:pt x="7035" y="554989"/>
                </a:lnTo>
                <a:lnTo>
                  <a:pt x="9944" y="557529"/>
                </a:lnTo>
                <a:lnTo>
                  <a:pt x="13334" y="560069"/>
                </a:lnTo>
                <a:lnTo>
                  <a:pt x="15278" y="561339"/>
                </a:lnTo>
                <a:lnTo>
                  <a:pt x="486295" y="561339"/>
                </a:lnTo>
                <a:lnTo>
                  <a:pt x="486295" y="552449"/>
                </a:lnTo>
                <a:lnTo>
                  <a:pt x="20853" y="552449"/>
                </a:lnTo>
                <a:lnTo>
                  <a:pt x="19151" y="551179"/>
                </a:lnTo>
                <a:lnTo>
                  <a:pt x="17221" y="551179"/>
                </a:lnTo>
                <a:lnTo>
                  <a:pt x="16001" y="549909"/>
                </a:lnTo>
                <a:lnTo>
                  <a:pt x="14071" y="548639"/>
                </a:lnTo>
                <a:lnTo>
                  <a:pt x="13093" y="546099"/>
                </a:lnTo>
                <a:lnTo>
                  <a:pt x="11404" y="543559"/>
                </a:lnTo>
                <a:lnTo>
                  <a:pt x="10185" y="541019"/>
                </a:lnTo>
                <a:lnTo>
                  <a:pt x="9702" y="538479"/>
                </a:lnTo>
                <a:lnTo>
                  <a:pt x="9702" y="463549"/>
                </a:lnTo>
                <a:lnTo>
                  <a:pt x="10185" y="462279"/>
                </a:lnTo>
                <a:lnTo>
                  <a:pt x="11150" y="461009"/>
                </a:lnTo>
                <a:lnTo>
                  <a:pt x="12852" y="459739"/>
                </a:lnTo>
                <a:lnTo>
                  <a:pt x="16001" y="458469"/>
                </a:lnTo>
                <a:lnTo>
                  <a:pt x="18186" y="457199"/>
                </a:lnTo>
                <a:lnTo>
                  <a:pt x="22796" y="457199"/>
                </a:lnTo>
                <a:lnTo>
                  <a:pt x="24002" y="455929"/>
                </a:lnTo>
                <a:lnTo>
                  <a:pt x="127266" y="455929"/>
                </a:lnTo>
                <a:lnTo>
                  <a:pt x="129209" y="454659"/>
                </a:lnTo>
                <a:lnTo>
                  <a:pt x="133578" y="453389"/>
                </a:lnTo>
                <a:lnTo>
                  <a:pt x="137210" y="452119"/>
                </a:lnTo>
                <a:lnTo>
                  <a:pt x="140360" y="449579"/>
                </a:lnTo>
                <a:lnTo>
                  <a:pt x="141820" y="449579"/>
                </a:lnTo>
                <a:lnTo>
                  <a:pt x="144233" y="447039"/>
                </a:lnTo>
                <a:lnTo>
                  <a:pt x="15519" y="447039"/>
                </a:lnTo>
                <a:lnTo>
                  <a:pt x="14071" y="444499"/>
                </a:lnTo>
                <a:lnTo>
                  <a:pt x="11645" y="10159"/>
                </a:lnTo>
                <a:lnTo>
                  <a:pt x="486295" y="10159"/>
                </a:lnTo>
                <a:lnTo>
                  <a:pt x="486295" y="0"/>
                </a:lnTo>
                <a:close/>
              </a:path>
              <a:path w="486409" h="561339">
                <a:moveTo>
                  <a:pt x="485787" y="237489"/>
                </a:moveTo>
                <a:lnTo>
                  <a:pt x="475856" y="237489"/>
                </a:lnTo>
                <a:lnTo>
                  <a:pt x="475856" y="552449"/>
                </a:lnTo>
                <a:lnTo>
                  <a:pt x="485787" y="552449"/>
                </a:lnTo>
                <a:lnTo>
                  <a:pt x="485787" y="237489"/>
                </a:lnTo>
                <a:close/>
              </a:path>
              <a:path w="486409" h="561339">
                <a:moveTo>
                  <a:pt x="112966" y="170179"/>
                </a:moveTo>
                <a:lnTo>
                  <a:pt x="85331" y="170179"/>
                </a:lnTo>
                <a:lnTo>
                  <a:pt x="87515" y="171449"/>
                </a:lnTo>
                <a:lnTo>
                  <a:pt x="90182" y="172719"/>
                </a:lnTo>
                <a:lnTo>
                  <a:pt x="98907" y="176529"/>
                </a:lnTo>
                <a:lnTo>
                  <a:pt x="105206" y="179069"/>
                </a:lnTo>
                <a:lnTo>
                  <a:pt x="111023" y="180339"/>
                </a:lnTo>
                <a:lnTo>
                  <a:pt x="124840" y="180339"/>
                </a:lnTo>
                <a:lnTo>
                  <a:pt x="127025" y="181609"/>
                </a:lnTo>
                <a:lnTo>
                  <a:pt x="130174" y="181609"/>
                </a:lnTo>
                <a:lnTo>
                  <a:pt x="132841" y="182879"/>
                </a:lnTo>
                <a:lnTo>
                  <a:pt x="134061" y="184149"/>
                </a:lnTo>
                <a:lnTo>
                  <a:pt x="136232" y="185419"/>
                </a:lnTo>
                <a:lnTo>
                  <a:pt x="141084" y="201929"/>
                </a:lnTo>
                <a:lnTo>
                  <a:pt x="141084" y="420369"/>
                </a:lnTo>
                <a:lnTo>
                  <a:pt x="141325" y="421639"/>
                </a:lnTo>
                <a:lnTo>
                  <a:pt x="141325" y="422909"/>
                </a:lnTo>
                <a:lnTo>
                  <a:pt x="141566" y="424179"/>
                </a:lnTo>
                <a:lnTo>
                  <a:pt x="141566" y="427989"/>
                </a:lnTo>
                <a:lnTo>
                  <a:pt x="141325" y="430529"/>
                </a:lnTo>
                <a:lnTo>
                  <a:pt x="140601" y="433069"/>
                </a:lnTo>
                <a:lnTo>
                  <a:pt x="139636" y="436879"/>
                </a:lnTo>
                <a:lnTo>
                  <a:pt x="138899" y="436879"/>
                </a:lnTo>
                <a:lnTo>
                  <a:pt x="137210" y="439419"/>
                </a:lnTo>
                <a:lnTo>
                  <a:pt x="134785" y="441959"/>
                </a:lnTo>
                <a:lnTo>
                  <a:pt x="133324" y="443229"/>
                </a:lnTo>
                <a:lnTo>
                  <a:pt x="129692" y="444499"/>
                </a:lnTo>
                <a:lnTo>
                  <a:pt x="125336" y="445769"/>
                </a:lnTo>
                <a:lnTo>
                  <a:pt x="22148" y="445769"/>
                </a:lnTo>
                <a:lnTo>
                  <a:pt x="21335" y="447039"/>
                </a:lnTo>
                <a:lnTo>
                  <a:pt x="144233" y="447039"/>
                </a:lnTo>
                <a:lnTo>
                  <a:pt x="146176" y="444499"/>
                </a:lnTo>
                <a:lnTo>
                  <a:pt x="147396" y="443229"/>
                </a:lnTo>
                <a:lnTo>
                  <a:pt x="148843" y="440689"/>
                </a:lnTo>
                <a:lnTo>
                  <a:pt x="149809" y="436879"/>
                </a:lnTo>
                <a:lnTo>
                  <a:pt x="151028" y="433069"/>
                </a:lnTo>
                <a:lnTo>
                  <a:pt x="151510" y="427989"/>
                </a:lnTo>
                <a:lnTo>
                  <a:pt x="151510" y="424179"/>
                </a:lnTo>
                <a:lnTo>
                  <a:pt x="151269" y="422909"/>
                </a:lnTo>
                <a:lnTo>
                  <a:pt x="151269" y="421639"/>
                </a:lnTo>
                <a:lnTo>
                  <a:pt x="151028" y="420369"/>
                </a:lnTo>
                <a:lnTo>
                  <a:pt x="151028" y="245109"/>
                </a:lnTo>
                <a:lnTo>
                  <a:pt x="169456" y="245109"/>
                </a:lnTo>
                <a:lnTo>
                  <a:pt x="166293" y="243839"/>
                </a:lnTo>
                <a:lnTo>
                  <a:pt x="164363" y="242569"/>
                </a:lnTo>
                <a:lnTo>
                  <a:pt x="161937" y="241299"/>
                </a:lnTo>
                <a:lnTo>
                  <a:pt x="159511" y="238759"/>
                </a:lnTo>
                <a:lnTo>
                  <a:pt x="157327" y="237489"/>
                </a:lnTo>
                <a:lnTo>
                  <a:pt x="153936" y="233679"/>
                </a:lnTo>
                <a:lnTo>
                  <a:pt x="152717" y="231139"/>
                </a:lnTo>
                <a:lnTo>
                  <a:pt x="151752" y="229869"/>
                </a:lnTo>
                <a:lnTo>
                  <a:pt x="151269" y="228599"/>
                </a:lnTo>
                <a:lnTo>
                  <a:pt x="151028" y="228599"/>
                </a:lnTo>
                <a:lnTo>
                  <a:pt x="151028" y="201929"/>
                </a:lnTo>
                <a:lnTo>
                  <a:pt x="145211" y="181609"/>
                </a:lnTo>
                <a:lnTo>
                  <a:pt x="143268" y="179069"/>
                </a:lnTo>
                <a:lnTo>
                  <a:pt x="140842" y="176529"/>
                </a:lnTo>
                <a:lnTo>
                  <a:pt x="139395" y="175259"/>
                </a:lnTo>
                <a:lnTo>
                  <a:pt x="134061" y="172719"/>
                </a:lnTo>
                <a:lnTo>
                  <a:pt x="131635" y="171449"/>
                </a:lnTo>
                <a:lnTo>
                  <a:pt x="115874" y="171449"/>
                </a:lnTo>
                <a:lnTo>
                  <a:pt x="112966" y="170179"/>
                </a:lnTo>
                <a:close/>
              </a:path>
              <a:path w="486409" h="561339">
                <a:moveTo>
                  <a:pt x="442404" y="256539"/>
                </a:moveTo>
                <a:lnTo>
                  <a:pt x="179146" y="256539"/>
                </a:lnTo>
                <a:lnTo>
                  <a:pt x="180352" y="257809"/>
                </a:lnTo>
                <a:lnTo>
                  <a:pt x="441667" y="257809"/>
                </a:lnTo>
                <a:lnTo>
                  <a:pt x="442404" y="256539"/>
                </a:lnTo>
                <a:close/>
              </a:path>
              <a:path w="486409" h="561339">
                <a:moveTo>
                  <a:pt x="169456" y="245109"/>
                </a:moveTo>
                <a:lnTo>
                  <a:pt x="151028" y="245109"/>
                </a:lnTo>
                <a:lnTo>
                  <a:pt x="152476" y="246379"/>
                </a:lnTo>
                <a:lnTo>
                  <a:pt x="154901" y="247649"/>
                </a:lnTo>
                <a:lnTo>
                  <a:pt x="159270" y="251459"/>
                </a:lnTo>
                <a:lnTo>
                  <a:pt x="165569" y="253999"/>
                </a:lnTo>
                <a:lnTo>
                  <a:pt x="173329" y="256539"/>
                </a:lnTo>
                <a:lnTo>
                  <a:pt x="446760" y="256539"/>
                </a:lnTo>
                <a:lnTo>
                  <a:pt x="448944" y="255269"/>
                </a:lnTo>
                <a:lnTo>
                  <a:pt x="451370" y="255269"/>
                </a:lnTo>
                <a:lnTo>
                  <a:pt x="454037" y="253999"/>
                </a:lnTo>
                <a:lnTo>
                  <a:pt x="460336" y="251459"/>
                </a:lnTo>
                <a:lnTo>
                  <a:pt x="463486" y="248919"/>
                </a:lnTo>
                <a:lnTo>
                  <a:pt x="465188" y="247649"/>
                </a:lnTo>
                <a:lnTo>
                  <a:pt x="179870" y="247649"/>
                </a:lnTo>
                <a:lnTo>
                  <a:pt x="175272" y="246379"/>
                </a:lnTo>
                <a:lnTo>
                  <a:pt x="173329" y="246379"/>
                </a:lnTo>
                <a:lnTo>
                  <a:pt x="169456" y="245109"/>
                </a:lnTo>
                <a:close/>
              </a:path>
              <a:path w="486409" h="561339">
                <a:moveTo>
                  <a:pt x="485787" y="54609"/>
                </a:moveTo>
                <a:lnTo>
                  <a:pt x="475856" y="54609"/>
                </a:lnTo>
                <a:lnTo>
                  <a:pt x="475856" y="209549"/>
                </a:lnTo>
                <a:lnTo>
                  <a:pt x="474154" y="215899"/>
                </a:lnTo>
                <a:lnTo>
                  <a:pt x="473189" y="220979"/>
                </a:lnTo>
                <a:lnTo>
                  <a:pt x="472947" y="220979"/>
                </a:lnTo>
                <a:lnTo>
                  <a:pt x="471246" y="226059"/>
                </a:lnTo>
                <a:lnTo>
                  <a:pt x="468820" y="229869"/>
                </a:lnTo>
                <a:lnTo>
                  <a:pt x="467372" y="232409"/>
                </a:lnTo>
                <a:lnTo>
                  <a:pt x="464464" y="236219"/>
                </a:lnTo>
                <a:lnTo>
                  <a:pt x="461314" y="238759"/>
                </a:lnTo>
                <a:lnTo>
                  <a:pt x="459130" y="240029"/>
                </a:lnTo>
                <a:lnTo>
                  <a:pt x="456463" y="241299"/>
                </a:lnTo>
                <a:lnTo>
                  <a:pt x="453313" y="243839"/>
                </a:lnTo>
                <a:lnTo>
                  <a:pt x="450164" y="245109"/>
                </a:lnTo>
                <a:lnTo>
                  <a:pt x="447497" y="246379"/>
                </a:lnTo>
                <a:lnTo>
                  <a:pt x="445071" y="246379"/>
                </a:lnTo>
                <a:lnTo>
                  <a:pt x="442887" y="247649"/>
                </a:lnTo>
                <a:lnTo>
                  <a:pt x="465188" y="247649"/>
                </a:lnTo>
                <a:lnTo>
                  <a:pt x="471487" y="242569"/>
                </a:lnTo>
                <a:lnTo>
                  <a:pt x="474395" y="238759"/>
                </a:lnTo>
                <a:lnTo>
                  <a:pt x="475856" y="237489"/>
                </a:lnTo>
                <a:lnTo>
                  <a:pt x="485787" y="237489"/>
                </a:lnTo>
                <a:lnTo>
                  <a:pt x="485787" y="234949"/>
                </a:lnTo>
                <a:lnTo>
                  <a:pt x="486295" y="234949"/>
                </a:lnTo>
                <a:lnTo>
                  <a:pt x="486295" y="219709"/>
                </a:lnTo>
                <a:lnTo>
                  <a:pt x="485787" y="218439"/>
                </a:lnTo>
                <a:lnTo>
                  <a:pt x="485787" y="54609"/>
                </a:lnTo>
                <a:close/>
              </a:path>
              <a:path w="486409" h="561339">
                <a:moveTo>
                  <a:pt x="120967" y="180339"/>
                </a:moveTo>
                <a:lnTo>
                  <a:pt x="112966" y="180339"/>
                </a:lnTo>
                <a:lnTo>
                  <a:pt x="115874" y="181609"/>
                </a:lnTo>
                <a:lnTo>
                  <a:pt x="119506" y="181609"/>
                </a:lnTo>
                <a:lnTo>
                  <a:pt x="120967" y="180339"/>
                </a:lnTo>
                <a:close/>
              </a:path>
              <a:path w="486409" h="561339">
                <a:moveTo>
                  <a:pt x="124840" y="170179"/>
                </a:moveTo>
                <a:lnTo>
                  <a:pt x="120967" y="170179"/>
                </a:lnTo>
                <a:lnTo>
                  <a:pt x="119506" y="171449"/>
                </a:lnTo>
                <a:lnTo>
                  <a:pt x="127025" y="171449"/>
                </a:lnTo>
                <a:lnTo>
                  <a:pt x="124840" y="170179"/>
                </a:lnTo>
                <a:close/>
              </a:path>
              <a:path w="486409" h="561339">
                <a:moveTo>
                  <a:pt x="486295" y="44449"/>
                </a:moveTo>
                <a:lnTo>
                  <a:pt x="113931" y="44449"/>
                </a:lnTo>
                <a:lnTo>
                  <a:pt x="112001" y="45719"/>
                </a:lnTo>
                <a:lnTo>
                  <a:pt x="104965" y="45719"/>
                </a:lnTo>
                <a:lnTo>
                  <a:pt x="102057" y="46989"/>
                </a:lnTo>
                <a:lnTo>
                  <a:pt x="95275" y="48259"/>
                </a:lnTo>
                <a:lnTo>
                  <a:pt x="91884" y="50799"/>
                </a:lnTo>
                <a:lnTo>
                  <a:pt x="84607" y="53339"/>
                </a:lnTo>
                <a:lnTo>
                  <a:pt x="79514" y="57149"/>
                </a:lnTo>
                <a:lnTo>
                  <a:pt x="76365" y="59689"/>
                </a:lnTo>
                <a:lnTo>
                  <a:pt x="73215" y="63499"/>
                </a:lnTo>
                <a:lnTo>
                  <a:pt x="69583" y="67309"/>
                </a:lnTo>
                <a:lnTo>
                  <a:pt x="69329" y="67309"/>
                </a:lnTo>
                <a:lnTo>
                  <a:pt x="68364" y="68579"/>
                </a:lnTo>
                <a:lnTo>
                  <a:pt x="67157" y="71119"/>
                </a:lnTo>
                <a:lnTo>
                  <a:pt x="64731" y="73659"/>
                </a:lnTo>
                <a:lnTo>
                  <a:pt x="63271" y="76199"/>
                </a:lnTo>
                <a:lnTo>
                  <a:pt x="61582" y="78739"/>
                </a:lnTo>
                <a:lnTo>
                  <a:pt x="59639" y="82549"/>
                </a:lnTo>
                <a:lnTo>
                  <a:pt x="49949" y="120649"/>
                </a:lnTo>
                <a:lnTo>
                  <a:pt x="50190" y="120649"/>
                </a:lnTo>
                <a:lnTo>
                  <a:pt x="50190" y="121919"/>
                </a:lnTo>
                <a:lnTo>
                  <a:pt x="50672" y="123189"/>
                </a:lnTo>
                <a:lnTo>
                  <a:pt x="50914" y="125729"/>
                </a:lnTo>
                <a:lnTo>
                  <a:pt x="51396" y="126999"/>
                </a:lnTo>
                <a:lnTo>
                  <a:pt x="51879" y="129539"/>
                </a:lnTo>
                <a:lnTo>
                  <a:pt x="52844" y="133349"/>
                </a:lnTo>
                <a:lnTo>
                  <a:pt x="53822" y="135889"/>
                </a:lnTo>
                <a:lnTo>
                  <a:pt x="55029" y="139699"/>
                </a:lnTo>
                <a:lnTo>
                  <a:pt x="56730" y="143509"/>
                </a:lnTo>
                <a:lnTo>
                  <a:pt x="58419" y="146049"/>
                </a:lnTo>
                <a:lnTo>
                  <a:pt x="60604" y="149859"/>
                </a:lnTo>
                <a:lnTo>
                  <a:pt x="61823" y="151129"/>
                </a:lnTo>
                <a:lnTo>
                  <a:pt x="64249" y="154939"/>
                </a:lnTo>
                <a:lnTo>
                  <a:pt x="66916" y="158749"/>
                </a:lnTo>
                <a:lnTo>
                  <a:pt x="70065" y="161289"/>
                </a:lnTo>
                <a:lnTo>
                  <a:pt x="73698" y="163829"/>
                </a:lnTo>
                <a:lnTo>
                  <a:pt x="75399" y="165099"/>
                </a:lnTo>
                <a:lnTo>
                  <a:pt x="79514" y="167639"/>
                </a:lnTo>
                <a:lnTo>
                  <a:pt x="80238" y="167639"/>
                </a:lnTo>
                <a:lnTo>
                  <a:pt x="83146" y="170179"/>
                </a:lnTo>
                <a:lnTo>
                  <a:pt x="109092" y="170179"/>
                </a:lnTo>
                <a:lnTo>
                  <a:pt x="102781" y="167639"/>
                </a:lnTo>
                <a:lnTo>
                  <a:pt x="94056" y="163829"/>
                </a:lnTo>
                <a:lnTo>
                  <a:pt x="89217" y="161289"/>
                </a:lnTo>
                <a:lnTo>
                  <a:pt x="87033" y="160019"/>
                </a:lnTo>
                <a:lnTo>
                  <a:pt x="84124" y="158749"/>
                </a:lnTo>
                <a:lnTo>
                  <a:pt x="83388" y="158749"/>
                </a:lnTo>
                <a:lnTo>
                  <a:pt x="79273" y="156209"/>
                </a:lnTo>
                <a:lnTo>
                  <a:pt x="77088" y="154939"/>
                </a:lnTo>
                <a:lnTo>
                  <a:pt x="73939" y="151129"/>
                </a:lnTo>
                <a:lnTo>
                  <a:pt x="71272" y="148589"/>
                </a:lnTo>
                <a:lnTo>
                  <a:pt x="68846" y="144779"/>
                </a:lnTo>
                <a:lnTo>
                  <a:pt x="67640" y="142239"/>
                </a:lnTo>
                <a:lnTo>
                  <a:pt x="65938" y="139699"/>
                </a:lnTo>
                <a:lnTo>
                  <a:pt x="64249" y="135889"/>
                </a:lnTo>
                <a:lnTo>
                  <a:pt x="63030" y="132079"/>
                </a:lnTo>
                <a:lnTo>
                  <a:pt x="62064" y="129539"/>
                </a:lnTo>
                <a:lnTo>
                  <a:pt x="61086" y="125729"/>
                </a:lnTo>
                <a:lnTo>
                  <a:pt x="60604" y="123189"/>
                </a:lnTo>
                <a:lnTo>
                  <a:pt x="60121" y="121919"/>
                </a:lnTo>
                <a:lnTo>
                  <a:pt x="60121" y="120649"/>
                </a:lnTo>
                <a:lnTo>
                  <a:pt x="59880" y="119379"/>
                </a:lnTo>
                <a:lnTo>
                  <a:pt x="60121" y="114299"/>
                </a:lnTo>
                <a:lnTo>
                  <a:pt x="60845" y="109219"/>
                </a:lnTo>
                <a:lnTo>
                  <a:pt x="61823" y="105409"/>
                </a:lnTo>
                <a:lnTo>
                  <a:pt x="62547" y="101599"/>
                </a:lnTo>
                <a:lnTo>
                  <a:pt x="65455" y="92709"/>
                </a:lnTo>
                <a:lnTo>
                  <a:pt x="68846" y="86359"/>
                </a:lnTo>
                <a:lnTo>
                  <a:pt x="70789" y="82549"/>
                </a:lnTo>
                <a:lnTo>
                  <a:pt x="72491" y="80009"/>
                </a:lnTo>
                <a:lnTo>
                  <a:pt x="72974" y="80009"/>
                </a:lnTo>
                <a:lnTo>
                  <a:pt x="74180" y="77469"/>
                </a:lnTo>
                <a:lnTo>
                  <a:pt x="75399" y="76199"/>
                </a:lnTo>
                <a:lnTo>
                  <a:pt x="76365" y="74929"/>
                </a:lnTo>
                <a:lnTo>
                  <a:pt x="77088" y="73659"/>
                </a:lnTo>
                <a:lnTo>
                  <a:pt x="77330" y="73659"/>
                </a:lnTo>
                <a:lnTo>
                  <a:pt x="78308" y="72389"/>
                </a:lnTo>
                <a:lnTo>
                  <a:pt x="78734" y="72389"/>
                </a:lnTo>
                <a:lnTo>
                  <a:pt x="83388" y="67309"/>
                </a:lnTo>
                <a:lnTo>
                  <a:pt x="86550" y="64769"/>
                </a:lnTo>
                <a:lnTo>
                  <a:pt x="88480" y="63499"/>
                </a:lnTo>
                <a:lnTo>
                  <a:pt x="92125" y="60959"/>
                </a:lnTo>
                <a:lnTo>
                  <a:pt x="95757" y="59689"/>
                </a:lnTo>
                <a:lnTo>
                  <a:pt x="105943" y="55879"/>
                </a:lnTo>
                <a:lnTo>
                  <a:pt x="109575" y="55879"/>
                </a:lnTo>
                <a:lnTo>
                  <a:pt x="112001" y="54609"/>
                </a:lnTo>
                <a:lnTo>
                  <a:pt x="486295" y="54609"/>
                </a:lnTo>
                <a:lnTo>
                  <a:pt x="486295" y="44449"/>
                </a:lnTo>
                <a:close/>
              </a:path>
              <a:path w="486409" h="561339">
                <a:moveTo>
                  <a:pt x="78734" y="72389"/>
                </a:moveTo>
                <a:lnTo>
                  <a:pt x="78308" y="72389"/>
                </a:lnTo>
                <a:lnTo>
                  <a:pt x="77571" y="73659"/>
                </a:lnTo>
                <a:lnTo>
                  <a:pt x="78734" y="72389"/>
                </a:lnTo>
                <a:close/>
              </a:path>
              <a:path w="486409" h="561339">
                <a:moveTo>
                  <a:pt x="149326" y="10159"/>
                </a:moveTo>
                <a:lnTo>
                  <a:pt x="139395" y="10159"/>
                </a:lnTo>
                <a:lnTo>
                  <a:pt x="139395" y="44449"/>
                </a:lnTo>
                <a:lnTo>
                  <a:pt x="149326" y="44449"/>
                </a:lnTo>
                <a:lnTo>
                  <a:pt x="149326" y="10159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592515" y="4577850"/>
            <a:ext cx="0" cy="561340"/>
          </a:xfrm>
          <a:custGeom>
            <a:avLst/>
            <a:gdLst/>
            <a:ahLst/>
            <a:cxnLst/>
            <a:rect l="l" t="t" r="r" b="b"/>
            <a:pathLst>
              <a:path w="0" h="561339">
                <a:moveTo>
                  <a:pt x="0" y="0"/>
                </a:moveTo>
                <a:lnTo>
                  <a:pt x="0" y="560870"/>
                </a:lnTo>
              </a:path>
            </a:pathLst>
          </a:custGeom>
          <a:ln w="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75429" y="4515768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 h="0">
                <a:moveTo>
                  <a:pt x="0" y="0"/>
                </a:moveTo>
                <a:lnTo>
                  <a:pt x="357187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12095" y="4485427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512558" y="4485427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673550" y="4651226"/>
            <a:ext cx="0" cy="427990"/>
          </a:xfrm>
          <a:custGeom>
            <a:avLst/>
            <a:gdLst/>
            <a:ahLst/>
            <a:cxnLst/>
            <a:rect l="l" t="t" r="r" b="b"/>
            <a:pathLst>
              <a:path w="0" h="427989">
                <a:moveTo>
                  <a:pt x="0" y="0"/>
                </a:moveTo>
                <a:lnTo>
                  <a:pt x="0" y="427659"/>
                </a:lnTo>
              </a:path>
            </a:pathLst>
          </a:custGeom>
          <a:ln w="133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640225" y="4580954"/>
            <a:ext cx="66649" cy="916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640225" y="5057551"/>
            <a:ext cx="66649" cy="91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 txBox="1"/>
          <p:nvPr/>
        </p:nvSpPr>
        <p:spPr>
          <a:xfrm>
            <a:off x="1687578" y="4773284"/>
            <a:ext cx="18923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0">
                <a:latin typeface="Century Gothic"/>
                <a:cs typeface="Century Gothic"/>
              </a:rPr>
              <a:t>39”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870544" y="4643289"/>
            <a:ext cx="0" cy="427990"/>
          </a:xfrm>
          <a:custGeom>
            <a:avLst/>
            <a:gdLst/>
            <a:ahLst/>
            <a:cxnLst/>
            <a:rect l="l" t="t" r="r" b="b"/>
            <a:pathLst>
              <a:path w="0" h="427989">
                <a:moveTo>
                  <a:pt x="0" y="0"/>
                </a:moveTo>
                <a:lnTo>
                  <a:pt x="0" y="427659"/>
                </a:lnTo>
              </a:path>
            </a:pathLst>
          </a:custGeom>
          <a:ln w="133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837220" y="4573017"/>
            <a:ext cx="66649" cy="9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837220" y="5049613"/>
            <a:ext cx="66649" cy="91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938954" y="4579250"/>
            <a:ext cx="486409" cy="561340"/>
          </a:xfrm>
          <a:custGeom>
            <a:avLst/>
            <a:gdLst/>
            <a:ahLst/>
            <a:cxnLst/>
            <a:rect l="l" t="t" r="r" b="b"/>
            <a:pathLst>
              <a:path w="486410" h="561339">
                <a:moveTo>
                  <a:pt x="345211" y="245109"/>
                </a:moveTo>
                <a:lnTo>
                  <a:pt x="335267" y="245109"/>
                </a:lnTo>
                <a:lnTo>
                  <a:pt x="335267" y="420369"/>
                </a:lnTo>
                <a:lnTo>
                  <a:pt x="335025" y="421639"/>
                </a:lnTo>
                <a:lnTo>
                  <a:pt x="335025" y="422909"/>
                </a:lnTo>
                <a:lnTo>
                  <a:pt x="334784" y="424179"/>
                </a:lnTo>
                <a:lnTo>
                  <a:pt x="334784" y="427989"/>
                </a:lnTo>
                <a:lnTo>
                  <a:pt x="335267" y="433069"/>
                </a:lnTo>
                <a:lnTo>
                  <a:pt x="336486" y="436879"/>
                </a:lnTo>
                <a:lnTo>
                  <a:pt x="337451" y="440689"/>
                </a:lnTo>
                <a:lnTo>
                  <a:pt x="338899" y="443229"/>
                </a:lnTo>
                <a:lnTo>
                  <a:pt x="340118" y="444499"/>
                </a:lnTo>
                <a:lnTo>
                  <a:pt x="342061" y="447039"/>
                </a:lnTo>
                <a:lnTo>
                  <a:pt x="344474" y="449579"/>
                </a:lnTo>
                <a:lnTo>
                  <a:pt x="345935" y="449579"/>
                </a:lnTo>
                <a:lnTo>
                  <a:pt x="349084" y="452119"/>
                </a:lnTo>
                <a:lnTo>
                  <a:pt x="352717" y="453389"/>
                </a:lnTo>
                <a:lnTo>
                  <a:pt x="357085" y="454659"/>
                </a:lnTo>
                <a:lnTo>
                  <a:pt x="359028" y="455929"/>
                </a:lnTo>
                <a:lnTo>
                  <a:pt x="462292" y="455929"/>
                </a:lnTo>
                <a:lnTo>
                  <a:pt x="463499" y="457199"/>
                </a:lnTo>
                <a:lnTo>
                  <a:pt x="468109" y="457199"/>
                </a:lnTo>
                <a:lnTo>
                  <a:pt x="470293" y="458469"/>
                </a:lnTo>
                <a:lnTo>
                  <a:pt x="473443" y="459739"/>
                </a:lnTo>
                <a:lnTo>
                  <a:pt x="475145" y="461009"/>
                </a:lnTo>
                <a:lnTo>
                  <a:pt x="476110" y="462279"/>
                </a:lnTo>
                <a:lnTo>
                  <a:pt x="476592" y="463549"/>
                </a:lnTo>
                <a:lnTo>
                  <a:pt x="476592" y="538479"/>
                </a:lnTo>
                <a:lnTo>
                  <a:pt x="476110" y="541019"/>
                </a:lnTo>
                <a:lnTo>
                  <a:pt x="474891" y="543559"/>
                </a:lnTo>
                <a:lnTo>
                  <a:pt x="473201" y="546099"/>
                </a:lnTo>
                <a:lnTo>
                  <a:pt x="472224" y="548639"/>
                </a:lnTo>
                <a:lnTo>
                  <a:pt x="470293" y="549909"/>
                </a:lnTo>
                <a:lnTo>
                  <a:pt x="469074" y="551179"/>
                </a:lnTo>
                <a:lnTo>
                  <a:pt x="467144" y="551179"/>
                </a:lnTo>
                <a:lnTo>
                  <a:pt x="465442" y="552449"/>
                </a:lnTo>
                <a:lnTo>
                  <a:pt x="0" y="552449"/>
                </a:lnTo>
                <a:lnTo>
                  <a:pt x="0" y="561339"/>
                </a:lnTo>
                <a:lnTo>
                  <a:pt x="471017" y="561339"/>
                </a:lnTo>
                <a:lnTo>
                  <a:pt x="472960" y="560069"/>
                </a:lnTo>
                <a:lnTo>
                  <a:pt x="484111" y="547369"/>
                </a:lnTo>
                <a:lnTo>
                  <a:pt x="485317" y="544829"/>
                </a:lnTo>
                <a:lnTo>
                  <a:pt x="485800" y="542289"/>
                </a:lnTo>
                <a:lnTo>
                  <a:pt x="486041" y="542289"/>
                </a:lnTo>
                <a:lnTo>
                  <a:pt x="486295" y="541019"/>
                </a:lnTo>
                <a:lnTo>
                  <a:pt x="486295" y="462279"/>
                </a:lnTo>
                <a:lnTo>
                  <a:pt x="485800" y="459739"/>
                </a:lnTo>
                <a:lnTo>
                  <a:pt x="485317" y="458469"/>
                </a:lnTo>
                <a:lnTo>
                  <a:pt x="484352" y="457199"/>
                </a:lnTo>
                <a:lnTo>
                  <a:pt x="483133" y="454659"/>
                </a:lnTo>
                <a:lnTo>
                  <a:pt x="482168" y="453389"/>
                </a:lnTo>
                <a:lnTo>
                  <a:pt x="479386" y="452119"/>
                </a:lnTo>
                <a:lnTo>
                  <a:pt x="480225" y="450849"/>
                </a:lnTo>
                <a:lnTo>
                  <a:pt x="482044" y="447039"/>
                </a:lnTo>
                <a:lnTo>
                  <a:pt x="464959" y="447039"/>
                </a:lnTo>
                <a:lnTo>
                  <a:pt x="464146" y="445769"/>
                </a:lnTo>
                <a:lnTo>
                  <a:pt x="360959" y="445769"/>
                </a:lnTo>
                <a:lnTo>
                  <a:pt x="356603" y="444499"/>
                </a:lnTo>
                <a:lnTo>
                  <a:pt x="352971" y="443229"/>
                </a:lnTo>
                <a:lnTo>
                  <a:pt x="351510" y="441959"/>
                </a:lnTo>
                <a:lnTo>
                  <a:pt x="349084" y="439419"/>
                </a:lnTo>
                <a:lnTo>
                  <a:pt x="347395" y="436879"/>
                </a:lnTo>
                <a:lnTo>
                  <a:pt x="346659" y="436879"/>
                </a:lnTo>
                <a:lnTo>
                  <a:pt x="345693" y="433069"/>
                </a:lnTo>
                <a:lnTo>
                  <a:pt x="344970" y="430529"/>
                </a:lnTo>
                <a:lnTo>
                  <a:pt x="344728" y="427989"/>
                </a:lnTo>
                <a:lnTo>
                  <a:pt x="344728" y="424179"/>
                </a:lnTo>
                <a:lnTo>
                  <a:pt x="344970" y="422909"/>
                </a:lnTo>
                <a:lnTo>
                  <a:pt x="344970" y="421639"/>
                </a:lnTo>
                <a:lnTo>
                  <a:pt x="345211" y="420369"/>
                </a:lnTo>
                <a:lnTo>
                  <a:pt x="345211" y="245109"/>
                </a:lnTo>
                <a:close/>
              </a:path>
              <a:path w="486410" h="561339">
                <a:moveTo>
                  <a:pt x="10439" y="54609"/>
                </a:moveTo>
                <a:lnTo>
                  <a:pt x="507" y="54609"/>
                </a:lnTo>
                <a:lnTo>
                  <a:pt x="507" y="218439"/>
                </a:lnTo>
                <a:lnTo>
                  <a:pt x="0" y="219709"/>
                </a:lnTo>
                <a:lnTo>
                  <a:pt x="0" y="234949"/>
                </a:lnTo>
                <a:lnTo>
                  <a:pt x="507" y="234949"/>
                </a:lnTo>
                <a:lnTo>
                  <a:pt x="507" y="552449"/>
                </a:lnTo>
                <a:lnTo>
                  <a:pt x="10439" y="552449"/>
                </a:lnTo>
                <a:lnTo>
                  <a:pt x="10439" y="237489"/>
                </a:lnTo>
                <a:lnTo>
                  <a:pt x="23406" y="237489"/>
                </a:lnTo>
                <a:lnTo>
                  <a:pt x="21831" y="236219"/>
                </a:lnTo>
                <a:lnTo>
                  <a:pt x="18922" y="232409"/>
                </a:lnTo>
                <a:lnTo>
                  <a:pt x="17475" y="229869"/>
                </a:lnTo>
                <a:lnTo>
                  <a:pt x="15049" y="226059"/>
                </a:lnTo>
                <a:lnTo>
                  <a:pt x="13347" y="220979"/>
                </a:lnTo>
                <a:lnTo>
                  <a:pt x="13106" y="220979"/>
                </a:lnTo>
                <a:lnTo>
                  <a:pt x="12141" y="215899"/>
                </a:lnTo>
                <a:lnTo>
                  <a:pt x="10439" y="209549"/>
                </a:lnTo>
                <a:lnTo>
                  <a:pt x="10439" y="54609"/>
                </a:lnTo>
                <a:close/>
              </a:path>
              <a:path w="486410" h="561339">
                <a:moveTo>
                  <a:pt x="484593" y="0"/>
                </a:moveTo>
                <a:lnTo>
                  <a:pt x="0" y="0"/>
                </a:lnTo>
                <a:lnTo>
                  <a:pt x="0" y="10159"/>
                </a:lnTo>
                <a:lnTo>
                  <a:pt x="474649" y="10159"/>
                </a:lnTo>
                <a:lnTo>
                  <a:pt x="474529" y="433069"/>
                </a:lnTo>
                <a:lnTo>
                  <a:pt x="470776" y="447039"/>
                </a:lnTo>
                <a:lnTo>
                  <a:pt x="482044" y="447039"/>
                </a:lnTo>
                <a:lnTo>
                  <a:pt x="482650" y="445769"/>
                </a:lnTo>
                <a:lnTo>
                  <a:pt x="483387" y="441959"/>
                </a:lnTo>
                <a:lnTo>
                  <a:pt x="483869" y="440689"/>
                </a:lnTo>
                <a:lnTo>
                  <a:pt x="484352" y="435609"/>
                </a:lnTo>
                <a:lnTo>
                  <a:pt x="484473" y="433069"/>
                </a:lnTo>
                <a:lnTo>
                  <a:pt x="484593" y="0"/>
                </a:lnTo>
                <a:close/>
              </a:path>
              <a:path w="486410" h="561339">
                <a:moveTo>
                  <a:pt x="307149" y="256539"/>
                </a:moveTo>
                <a:lnTo>
                  <a:pt x="43891" y="256539"/>
                </a:lnTo>
                <a:lnTo>
                  <a:pt x="44627" y="257809"/>
                </a:lnTo>
                <a:lnTo>
                  <a:pt x="305942" y="257809"/>
                </a:lnTo>
                <a:lnTo>
                  <a:pt x="307149" y="256539"/>
                </a:lnTo>
                <a:close/>
              </a:path>
              <a:path w="486410" h="561339">
                <a:moveTo>
                  <a:pt x="23406" y="237489"/>
                </a:moveTo>
                <a:lnTo>
                  <a:pt x="10439" y="237489"/>
                </a:lnTo>
                <a:lnTo>
                  <a:pt x="11899" y="238759"/>
                </a:lnTo>
                <a:lnTo>
                  <a:pt x="14808" y="242569"/>
                </a:lnTo>
                <a:lnTo>
                  <a:pt x="21107" y="247649"/>
                </a:lnTo>
                <a:lnTo>
                  <a:pt x="22809" y="248919"/>
                </a:lnTo>
                <a:lnTo>
                  <a:pt x="25958" y="251459"/>
                </a:lnTo>
                <a:lnTo>
                  <a:pt x="32257" y="253999"/>
                </a:lnTo>
                <a:lnTo>
                  <a:pt x="34924" y="255269"/>
                </a:lnTo>
                <a:lnTo>
                  <a:pt x="37350" y="255269"/>
                </a:lnTo>
                <a:lnTo>
                  <a:pt x="39535" y="256539"/>
                </a:lnTo>
                <a:lnTo>
                  <a:pt x="312966" y="256539"/>
                </a:lnTo>
                <a:lnTo>
                  <a:pt x="320725" y="253999"/>
                </a:lnTo>
                <a:lnTo>
                  <a:pt x="327024" y="251459"/>
                </a:lnTo>
                <a:lnTo>
                  <a:pt x="331393" y="247649"/>
                </a:lnTo>
                <a:lnTo>
                  <a:pt x="43408" y="247649"/>
                </a:lnTo>
                <a:lnTo>
                  <a:pt x="41224" y="246379"/>
                </a:lnTo>
                <a:lnTo>
                  <a:pt x="38798" y="246379"/>
                </a:lnTo>
                <a:lnTo>
                  <a:pt x="36131" y="245109"/>
                </a:lnTo>
                <a:lnTo>
                  <a:pt x="32981" y="243839"/>
                </a:lnTo>
                <a:lnTo>
                  <a:pt x="29832" y="241299"/>
                </a:lnTo>
                <a:lnTo>
                  <a:pt x="27165" y="240029"/>
                </a:lnTo>
                <a:lnTo>
                  <a:pt x="24980" y="238759"/>
                </a:lnTo>
                <a:lnTo>
                  <a:pt x="23406" y="237489"/>
                </a:lnTo>
                <a:close/>
              </a:path>
              <a:path w="486410" h="561339">
                <a:moveTo>
                  <a:pt x="400964" y="170179"/>
                </a:moveTo>
                <a:lnTo>
                  <a:pt x="373329" y="170179"/>
                </a:lnTo>
                <a:lnTo>
                  <a:pt x="370420" y="171449"/>
                </a:lnTo>
                <a:lnTo>
                  <a:pt x="354660" y="171449"/>
                </a:lnTo>
                <a:lnTo>
                  <a:pt x="352234" y="172719"/>
                </a:lnTo>
                <a:lnTo>
                  <a:pt x="346900" y="175259"/>
                </a:lnTo>
                <a:lnTo>
                  <a:pt x="345452" y="176529"/>
                </a:lnTo>
                <a:lnTo>
                  <a:pt x="343026" y="179069"/>
                </a:lnTo>
                <a:lnTo>
                  <a:pt x="341083" y="181609"/>
                </a:lnTo>
                <a:lnTo>
                  <a:pt x="339877" y="182879"/>
                </a:lnTo>
                <a:lnTo>
                  <a:pt x="338175" y="186689"/>
                </a:lnTo>
                <a:lnTo>
                  <a:pt x="336232" y="191769"/>
                </a:lnTo>
                <a:lnTo>
                  <a:pt x="335508" y="196849"/>
                </a:lnTo>
                <a:lnTo>
                  <a:pt x="335267" y="201929"/>
                </a:lnTo>
                <a:lnTo>
                  <a:pt x="335267" y="228599"/>
                </a:lnTo>
                <a:lnTo>
                  <a:pt x="335025" y="228599"/>
                </a:lnTo>
                <a:lnTo>
                  <a:pt x="334543" y="229869"/>
                </a:lnTo>
                <a:lnTo>
                  <a:pt x="333578" y="231139"/>
                </a:lnTo>
                <a:lnTo>
                  <a:pt x="332358" y="233679"/>
                </a:lnTo>
                <a:lnTo>
                  <a:pt x="328968" y="237489"/>
                </a:lnTo>
                <a:lnTo>
                  <a:pt x="326783" y="238759"/>
                </a:lnTo>
                <a:lnTo>
                  <a:pt x="324357" y="241299"/>
                </a:lnTo>
                <a:lnTo>
                  <a:pt x="321932" y="242569"/>
                </a:lnTo>
                <a:lnTo>
                  <a:pt x="320001" y="243839"/>
                </a:lnTo>
                <a:lnTo>
                  <a:pt x="316839" y="245109"/>
                </a:lnTo>
                <a:lnTo>
                  <a:pt x="312966" y="246379"/>
                </a:lnTo>
                <a:lnTo>
                  <a:pt x="311022" y="246379"/>
                </a:lnTo>
                <a:lnTo>
                  <a:pt x="306425" y="247649"/>
                </a:lnTo>
                <a:lnTo>
                  <a:pt x="331393" y="247649"/>
                </a:lnTo>
                <a:lnTo>
                  <a:pt x="333819" y="246379"/>
                </a:lnTo>
                <a:lnTo>
                  <a:pt x="335267" y="245109"/>
                </a:lnTo>
                <a:lnTo>
                  <a:pt x="345211" y="245109"/>
                </a:lnTo>
                <a:lnTo>
                  <a:pt x="345211" y="201929"/>
                </a:lnTo>
                <a:lnTo>
                  <a:pt x="345452" y="196849"/>
                </a:lnTo>
                <a:lnTo>
                  <a:pt x="352234" y="184149"/>
                </a:lnTo>
                <a:lnTo>
                  <a:pt x="353453" y="182879"/>
                </a:lnTo>
                <a:lnTo>
                  <a:pt x="356120" y="181609"/>
                </a:lnTo>
                <a:lnTo>
                  <a:pt x="359270" y="181609"/>
                </a:lnTo>
                <a:lnTo>
                  <a:pt x="361454" y="180339"/>
                </a:lnTo>
                <a:lnTo>
                  <a:pt x="375272" y="180339"/>
                </a:lnTo>
                <a:lnTo>
                  <a:pt x="381088" y="179069"/>
                </a:lnTo>
                <a:lnTo>
                  <a:pt x="387388" y="176529"/>
                </a:lnTo>
                <a:lnTo>
                  <a:pt x="396112" y="172719"/>
                </a:lnTo>
                <a:lnTo>
                  <a:pt x="398779" y="171449"/>
                </a:lnTo>
                <a:lnTo>
                  <a:pt x="400964" y="170179"/>
                </a:lnTo>
                <a:close/>
              </a:path>
              <a:path w="486410" h="561339">
                <a:moveTo>
                  <a:pt x="373329" y="180339"/>
                </a:moveTo>
                <a:lnTo>
                  <a:pt x="365328" y="180339"/>
                </a:lnTo>
                <a:lnTo>
                  <a:pt x="366788" y="181609"/>
                </a:lnTo>
                <a:lnTo>
                  <a:pt x="370420" y="181609"/>
                </a:lnTo>
                <a:lnTo>
                  <a:pt x="373329" y="180339"/>
                </a:lnTo>
                <a:close/>
              </a:path>
              <a:path w="486410" h="561339">
                <a:moveTo>
                  <a:pt x="365328" y="170179"/>
                </a:moveTo>
                <a:lnTo>
                  <a:pt x="361454" y="170179"/>
                </a:lnTo>
                <a:lnTo>
                  <a:pt x="359270" y="171449"/>
                </a:lnTo>
                <a:lnTo>
                  <a:pt x="366788" y="171449"/>
                </a:lnTo>
                <a:lnTo>
                  <a:pt x="365328" y="170179"/>
                </a:lnTo>
                <a:close/>
              </a:path>
              <a:path w="486410" h="561339">
                <a:moveTo>
                  <a:pt x="420350" y="72389"/>
                </a:moveTo>
                <a:lnTo>
                  <a:pt x="407987" y="72389"/>
                </a:lnTo>
                <a:lnTo>
                  <a:pt x="408965" y="73659"/>
                </a:lnTo>
                <a:lnTo>
                  <a:pt x="409206" y="73659"/>
                </a:lnTo>
                <a:lnTo>
                  <a:pt x="409930" y="74929"/>
                </a:lnTo>
                <a:lnTo>
                  <a:pt x="410895" y="76199"/>
                </a:lnTo>
                <a:lnTo>
                  <a:pt x="412114" y="77469"/>
                </a:lnTo>
                <a:lnTo>
                  <a:pt x="413321" y="80009"/>
                </a:lnTo>
                <a:lnTo>
                  <a:pt x="413804" y="80009"/>
                </a:lnTo>
                <a:lnTo>
                  <a:pt x="415505" y="82549"/>
                </a:lnTo>
                <a:lnTo>
                  <a:pt x="417448" y="86359"/>
                </a:lnTo>
                <a:lnTo>
                  <a:pt x="420839" y="92709"/>
                </a:lnTo>
                <a:lnTo>
                  <a:pt x="423748" y="101599"/>
                </a:lnTo>
                <a:lnTo>
                  <a:pt x="424472" y="105409"/>
                </a:lnTo>
                <a:lnTo>
                  <a:pt x="425449" y="109219"/>
                </a:lnTo>
                <a:lnTo>
                  <a:pt x="426173" y="114299"/>
                </a:lnTo>
                <a:lnTo>
                  <a:pt x="426415" y="119379"/>
                </a:lnTo>
                <a:lnTo>
                  <a:pt x="426173" y="120649"/>
                </a:lnTo>
                <a:lnTo>
                  <a:pt x="426173" y="121919"/>
                </a:lnTo>
                <a:lnTo>
                  <a:pt x="425691" y="123189"/>
                </a:lnTo>
                <a:lnTo>
                  <a:pt x="425208" y="125729"/>
                </a:lnTo>
                <a:lnTo>
                  <a:pt x="424230" y="129539"/>
                </a:lnTo>
                <a:lnTo>
                  <a:pt x="423265" y="132079"/>
                </a:lnTo>
                <a:lnTo>
                  <a:pt x="422046" y="135889"/>
                </a:lnTo>
                <a:lnTo>
                  <a:pt x="420357" y="139699"/>
                </a:lnTo>
                <a:lnTo>
                  <a:pt x="418655" y="142239"/>
                </a:lnTo>
                <a:lnTo>
                  <a:pt x="417448" y="144779"/>
                </a:lnTo>
                <a:lnTo>
                  <a:pt x="415023" y="148589"/>
                </a:lnTo>
                <a:lnTo>
                  <a:pt x="412356" y="151129"/>
                </a:lnTo>
                <a:lnTo>
                  <a:pt x="409206" y="154939"/>
                </a:lnTo>
                <a:lnTo>
                  <a:pt x="407022" y="156209"/>
                </a:lnTo>
                <a:lnTo>
                  <a:pt x="402907" y="158749"/>
                </a:lnTo>
                <a:lnTo>
                  <a:pt x="402170" y="158749"/>
                </a:lnTo>
                <a:lnTo>
                  <a:pt x="399262" y="160019"/>
                </a:lnTo>
                <a:lnTo>
                  <a:pt x="397078" y="161289"/>
                </a:lnTo>
                <a:lnTo>
                  <a:pt x="392239" y="163829"/>
                </a:lnTo>
                <a:lnTo>
                  <a:pt x="383514" y="167639"/>
                </a:lnTo>
                <a:lnTo>
                  <a:pt x="377202" y="170179"/>
                </a:lnTo>
                <a:lnTo>
                  <a:pt x="403148" y="170179"/>
                </a:lnTo>
                <a:lnTo>
                  <a:pt x="406057" y="167639"/>
                </a:lnTo>
                <a:lnTo>
                  <a:pt x="406780" y="167639"/>
                </a:lnTo>
                <a:lnTo>
                  <a:pt x="410895" y="165099"/>
                </a:lnTo>
                <a:lnTo>
                  <a:pt x="412597" y="163829"/>
                </a:lnTo>
                <a:lnTo>
                  <a:pt x="416229" y="161289"/>
                </a:lnTo>
                <a:lnTo>
                  <a:pt x="419379" y="158749"/>
                </a:lnTo>
                <a:lnTo>
                  <a:pt x="422046" y="154939"/>
                </a:lnTo>
                <a:lnTo>
                  <a:pt x="424472" y="151129"/>
                </a:lnTo>
                <a:lnTo>
                  <a:pt x="425691" y="149859"/>
                </a:lnTo>
                <a:lnTo>
                  <a:pt x="427875" y="146049"/>
                </a:lnTo>
                <a:lnTo>
                  <a:pt x="429564" y="143509"/>
                </a:lnTo>
                <a:lnTo>
                  <a:pt x="431266" y="139699"/>
                </a:lnTo>
                <a:lnTo>
                  <a:pt x="432473" y="135889"/>
                </a:lnTo>
                <a:lnTo>
                  <a:pt x="433450" y="133349"/>
                </a:lnTo>
                <a:lnTo>
                  <a:pt x="434416" y="129539"/>
                </a:lnTo>
                <a:lnTo>
                  <a:pt x="434898" y="126999"/>
                </a:lnTo>
                <a:lnTo>
                  <a:pt x="435381" y="125729"/>
                </a:lnTo>
                <a:lnTo>
                  <a:pt x="435622" y="123189"/>
                </a:lnTo>
                <a:lnTo>
                  <a:pt x="436105" y="121919"/>
                </a:lnTo>
                <a:lnTo>
                  <a:pt x="436105" y="120649"/>
                </a:lnTo>
                <a:lnTo>
                  <a:pt x="436346" y="120649"/>
                </a:lnTo>
                <a:lnTo>
                  <a:pt x="426656" y="82549"/>
                </a:lnTo>
                <a:lnTo>
                  <a:pt x="424713" y="78739"/>
                </a:lnTo>
                <a:lnTo>
                  <a:pt x="423024" y="76199"/>
                </a:lnTo>
                <a:lnTo>
                  <a:pt x="421563" y="73659"/>
                </a:lnTo>
                <a:lnTo>
                  <a:pt x="420350" y="72389"/>
                </a:lnTo>
                <a:close/>
              </a:path>
              <a:path w="486410" h="561339">
                <a:moveTo>
                  <a:pt x="372363" y="44449"/>
                </a:moveTo>
                <a:lnTo>
                  <a:pt x="0" y="44449"/>
                </a:lnTo>
                <a:lnTo>
                  <a:pt x="0" y="54609"/>
                </a:lnTo>
                <a:lnTo>
                  <a:pt x="374294" y="54609"/>
                </a:lnTo>
                <a:lnTo>
                  <a:pt x="376720" y="55879"/>
                </a:lnTo>
                <a:lnTo>
                  <a:pt x="380352" y="55879"/>
                </a:lnTo>
                <a:lnTo>
                  <a:pt x="390537" y="59689"/>
                </a:lnTo>
                <a:lnTo>
                  <a:pt x="394169" y="60959"/>
                </a:lnTo>
                <a:lnTo>
                  <a:pt x="397814" y="63499"/>
                </a:lnTo>
                <a:lnTo>
                  <a:pt x="399745" y="64769"/>
                </a:lnTo>
                <a:lnTo>
                  <a:pt x="402907" y="67309"/>
                </a:lnTo>
                <a:lnTo>
                  <a:pt x="408724" y="73659"/>
                </a:lnTo>
                <a:lnTo>
                  <a:pt x="407987" y="72389"/>
                </a:lnTo>
                <a:lnTo>
                  <a:pt x="420350" y="72389"/>
                </a:lnTo>
                <a:lnTo>
                  <a:pt x="419138" y="71119"/>
                </a:lnTo>
                <a:lnTo>
                  <a:pt x="417931" y="68579"/>
                </a:lnTo>
                <a:lnTo>
                  <a:pt x="416966" y="67309"/>
                </a:lnTo>
                <a:lnTo>
                  <a:pt x="416712" y="67309"/>
                </a:lnTo>
                <a:lnTo>
                  <a:pt x="413080" y="63499"/>
                </a:lnTo>
                <a:lnTo>
                  <a:pt x="409930" y="59689"/>
                </a:lnTo>
                <a:lnTo>
                  <a:pt x="406780" y="57149"/>
                </a:lnTo>
                <a:lnTo>
                  <a:pt x="401688" y="53339"/>
                </a:lnTo>
                <a:lnTo>
                  <a:pt x="394411" y="50799"/>
                </a:lnTo>
                <a:lnTo>
                  <a:pt x="391020" y="48259"/>
                </a:lnTo>
                <a:lnTo>
                  <a:pt x="384238" y="46989"/>
                </a:lnTo>
                <a:lnTo>
                  <a:pt x="381330" y="45719"/>
                </a:lnTo>
                <a:lnTo>
                  <a:pt x="374294" y="45719"/>
                </a:lnTo>
                <a:lnTo>
                  <a:pt x="372363" y="44449"/>
                </a:lnTo>
                <a:close/>
              </a:path>
              <a:path w="486410" h="561339">
                <a:moveTo>
                  <a:pt x="346900" y="10159"/>
                </a:moveTo>
                <a:lnTo>
                  <a:pt x="336969" y="10159"/>
                </a:lnTo>
                <a:lnTo>
                  <a:pt x="336969" y="44449"/>
                </a:lnTo>
                <a:lnTo>
                  <a:pt x="346900" y="44449"/>
                </a:lnTo>
                <a:lnTo>
                  <a:pt x="346900" y="10159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943450" y="4579190"/>
            <a:ext cx="0" cy="561340"/>
          </a:xfrm>
          <a:custGeom>
            <a:avLst/>
            <a:gdLst/>
            <a:ahLst/>
            <a:cxnLst/>
            <a:rect l="l" t="t" r="r" b="b"/>
            <a:pathLst>
              <a:path w="0" h="561339">
                <a:moveTo>
                  <a:pt x="0" y="0"/>
                </a:moveTo>
                <a:lnTo>
                  <a:pt x="0" y="560870"/>
                </a:lnTo>
              </a:path>
            </a:pathLst>
          </a:custGeom>
          <a:ln w="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 txBox="1"/>
          <p:nvPr/>
        </p:nvSpPr>
        <p:spPr>
          <a:xfrm>
            <a:off x="1299145" y="4353828"/>
            <a:ext cx="908050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>
                <a:latin typeface="Century Gothic"/>
                <a:cs typeface="Century Gothic"/>
              </a:rPr>
              <a:t>33-1/2”</a:t>
            </a:r>
            <a:r>
              <a:rPr dirty="0" sz="800" spc="-50">
                <a:latin typeface="Century Gothic"/>
                <a:cs typeface="Century Gothic"/>
              </a:rPr>
              <a:t> </a:t>
            </a:r>
            <a:r>
              <a:rPr dirty="0" sz="800" spc="-245">
                <a:latin typeface="Century Gothic"/>
                <a:cs typeface="Century Gothic"/>
              </a:rPr>
              <a:t>(E/T </a:t>
            </a:r>
            <a:r>
              <a:rPr dirty="0" sz="800" spc="-215">
                <a:latin typeface="Century Gothic"/>
                <a:cs typeface="Century Gothic"/>
              </a:rPr>
              <a:t> </a:t>
            </a:r>
            <a:r>
              <a:rPr dirty="0" sz="800">
                <a:latin typeface="Century Gothic"/>
                <a:cs typeface="Century Gothic"/>
              </a:rPr>
              <a:t>30.5”)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003352" y="4517106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 h="0">
                <a:moveTo>
                  <a:pt x="0" y="0"/>
                </a:moveTo>
                <a:lnTo>
                  <a:pt x="357187" y="0"/>
                </a:lnTo>
              </a:path>
            </a:pathLst>
          </a:custGeom>
          <a:ln w="85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940017" y="4486766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83388" y="0"/>
                </a:moveTo>
                <a:lnTo>
                  <a:pt x="0" y="30340"/>
                </a:lnTo>
                <a:lnTo>
                  <a:pt x="83388" y="60680"/>
                </a:lnTo>
                <a:lnTo>
                  <a:pt x="72108" y="42666"/>
                </a:lnTo>
                <a:lnTo>
                  <a:pt x="68348" y="30340"/>
                </a:lnTo>
                <a:lnTo>
                  <a:pt x="72108" y="18014"/>
                </a:lnTo>
                <a:lnTo>
                  <a:pt x="83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340480" y="4486766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19" h="60960">
                <a:moveTo>
                  <a:pt x="0" y="0"/>
                </a:moveTo>
                <a:lnTo>
                  <a:pt x="11279" y="18014"/>
                </a:lnTo>
                <a:lnTo>
                  <a:pt x="15039" y="30340"/>
                </a:lnTo>
                <a:lnTo>
                  <a:pt x="11279" y="42666"/>
                </a:lnTo>
                <a:lnTo>
                  <a:pt x="0" y="60680"/>
                </a:lnTo>
                <a:lnTo>
                  <a:pt x="83388" y="303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 txBox="1"/>
          <p:nvPr/>
        </p:nvSpPr>
        <p:spPr>
          <a:xfrm>
            <a:off x="6234090" y="438784"/>
            <a:ext cx="1094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OPPOrTuNITIES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113</a:t>
            </a:r>
            <a:endParaRPr sz="80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00"/>
            <a:ext cx="7772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34500"/>
            <a:ext cx="43370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2765-50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SOFA |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1301-TK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COCKTAIL 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TRUNK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8160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5961" y="3020669"/>
            <a:ext cx="1554480" cy="966469"/>
          </a:xfrm>
          <a:custGeom>
            <a:avLst/>
            <a:gdLst/>
            <a:ahLst/>
            <a:cxnLst/>
            <a:rect l="l" t="t" r="r" b="b"/>
            <a:pathLst>
              <a:path w="1554479" h="966470">
                <a:moveTo>
                  <a:pt x="0" y="965898"/>
                </a:moveTo>
                <a:lnTo>
                  <a:pt x="1554264" y="965898"/>
                </a:lnTo>
                <a:lnTo>
                  <a:pt x="1554264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91899" y="2941320"/>
            <a:ext cx="922655" cy="156210"/>
          </a:xfrm>
          <a:custGeom>
            <a:avLst/>
            <a:gdLst/>
            <a:ahLst/>
            <a:cxnLst/>
            <a:rect l="l" t="t" r="r" b="b"/>
            <a:pathLst>
              <a:path w="922654" h="156210">
                <a:moveTo>
                  <a:pt x="0" y="156197"/>
                </a:moveTo>
                <a:lnTo>
                  <a:pt x="922401" y="156197"/>
                </a:lnTo>
                <a:lnTo>
                  <a:pt x="922401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512" rIns="0" bIns="0" rtlCol="0" vert="horz">
            <a:spAutoFit/>
          </a:bodyPr>
          <a:lstStyle/>
          <a:p>
            <a:pPr algn="ctr" marL="3704590">
              <a:lnSpc>
                <a:spcPts val="3485"/>
              </a:lnSpc>
              <a:spcBef>
                <a:spcPts val="100"/>
              </a:spcBef>
            </a:pPr>
            <a:r>
              <a:rPr dirty="0" spc="114"/>
              <a:t>SOFA</a:t>
            </a:r>
          </a:p>
          <a:p>
            <a:pPr algn="ctr" marL="3704590">
              <a:lnSpc>
                <a:spcPts val="1205"/>
              </a:lnSpc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  <p:sp>
        <p:nvSpPr>
          <p:cNvPr id="5" name="object 5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78465" y="4443855"/>
            <a:ext cx="2485390" cy="3130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9870">
              <a:lnSpc>
                <a:spcPct val="100000"/>
              </a:lnSpc>
              <a:spcBef>
                <a:spcPts val="100"/>
              </a:spcBef>
            </a:pPr>
            <a:r>
              <a:rPr dirty="0" sz="1600" spc="35">
                <a:solidFill>
                  <a:srgbClr val="58595B"/>
                </a:solidFill>
                <a:latin typeface="Tahoma"/>
                <a:cs typeface="Tahoma"/>
              </a:rPr>
              <a:t>ENHANCE </a:t>
            </a:r>
            <a:r>
              <a:rPr dirty="0" sz="1600" spc="-30">
                <a:solidFill>
                  <a:srgbClr val="58595B"/>
                </a:solidFill>
                <a:latin typeface="Tahoma"/>
                <a:cs typeface="Tahoma"/>
              </a:rPr>
              <a:t>YOUR</a:t>
            </a:r>
            <a:r>
              <a:rPr dirty="0" sz="1600" spc="-22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58595B"/>
                </a:solidFill>
                <a:latin typeface="Tahoma"/>
                <a:cs typeface="Tahoma"/>
              </a:rPr>
              <a:t>HOME</a:t>
            </a:r>
            <a:endParaRPr sz="1600">
              <a:latin typeface="Tahoma"/>
              <a:cs typeface="Tahoma"/>
            </a:endParaRPr>
          </a:p>
          <a:p>
            <a:pPr marL="12700" marR="101600">
              <a:lnSpc>
                <a:spcPct val="157400"/>
              </a:lnSpc>
              <a:spcBef>
                <a:spcPts val="425"/>
              </a:spcBef>
            </a:pP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Plush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fabrics.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leathers.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Subtle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finishes.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trims.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just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short list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possibilities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within our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Sofa</a:t>
            </a:r>
            <a:r>
              <a:rPr dirty="0" sz="900" spc="2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Collection—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57400"/>
              </a:lnSpc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possibilities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allow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personal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statement within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cozy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confines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your  home.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Need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something more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traditional for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formal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area?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looking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introduce 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relaxed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9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space?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71755">
              <a:lnSpc>
                <a:spcPct val="157400"/>
              </a:lnSpc>
            </a:pP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No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matter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need,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individual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aesthetic,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Sofa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has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wide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options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from, and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every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single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designed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enhance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home.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60535" y="835760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51644" y="835760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65285" y="8122905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37205" y="8347137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82391" y="8122880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93180" y="8232482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82568" y="823247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35946" y="8176591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35946" y="8176591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86967" y="823056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375276" y="8189273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375495" y="818800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76093" y="818546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186567" y="8185463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967793" y="826914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67793" y="823248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82029" y="826914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82029" y="823248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948735" y="836406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13643" y="836406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24476" y="823247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2" y="0"/>
                </a:moveTo>
                <a:lnTo>
                  <a:pt x="2032" y="37528"/>
                </a:lnTo>
                <a:lnTo>
                  <a:pt x="762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2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25681" y="820295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8" y="0"/>
                </a:moveTo>
                <a:lnTo>
                  <a:pt x="0" y="0"/>
                </a:lnTo>
                <a:lnTo>
                  <a:pt x="0" y="55156"/>
                </a:lnTo>
                <a:lnTo>
                  <a:pt x="381" y="53784"/>
                </a:lnTo>
                <a:lnTo>
                  <a:pt x="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425681" y="820295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952752" y="812290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25535" y="827439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87588" y="812290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425941" y="822901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79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921687" y="817717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20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425535" y="812288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55717" y="8232482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5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89740" y="8232482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79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430520" y="826738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430520" y="8232482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2171" y="5202935"/>
            <a:ext cx="4858628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97679" y="80010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1470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79613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90444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91651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91651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18722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91505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53558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91911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87658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91505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21687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55710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96489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96489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6064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753867" y="8018780"/>
            <a:ext cx="150622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82.5</a:t>
            </a:r>
            <a:r>
              <a:rPr dirty="0" sz="7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23549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14658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28299" y="80978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00219" y="83220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45405" y="80978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56188" y="82074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645581" y="82074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98959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98959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649980" y="82055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38289" y="81642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38508" y="81629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39106" y="81604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49580" y="81604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30801" y="82441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30801" y="82074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45037" y="82441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645037" y="82074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94365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999735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2788-70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60.5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70201" y="8509000"/>
            <a:ext cx="30448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2788-01,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41.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721394" y="973836"/>
            <a:ext cx="4679405" cy="2971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17753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82661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93492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9469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9469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21770" y="39830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94553" y="41345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56605" y="39830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94959" y="40891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90706" y="40373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94553" y="39830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924735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158758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399538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399538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459886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873250" y="3903979"/>
            <a:ext cx="29851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2779-01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2779-20,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31,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44.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44449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0613" y="1038939"/>
            <a:ext cx="4821917" cy="2792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5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3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5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62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3" y="39830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6" y="41345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9" y="39830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2" y="40891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9" y="40373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6" y="39830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3524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48611" y="3903979"/>
            <a:ext cx="38855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2775-50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2775-01,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37.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24156" y="5098122"/>
            <a:ext cx="4749186" cy="2848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02259" y="83374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67167" y="83374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78000" y="82058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79205" y="8176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79205" y="8176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06276" y="8096262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79059" y="82477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141112" y="8096262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79465" y="82023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75212" y="81505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79059" y="80962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09241" y="82058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43264" y="82058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1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1" y="0"/>
                </a:lnTo>
                <a:lnTo>
                  <a:pt x="23317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84044" y="82407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84044" y="82058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444392" y="80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857755" y="8017179"/>
            <a:ext cx="38855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2710-01,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41,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186.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89497" y="438734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117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00052"/>
            <a:ext cx="1937092" cy="2317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0242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79435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0851" y="790399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1476-01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556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1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02338"/>
            <a:ext cx="1828799" cy="2280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799200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0951" y="79331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9051" y="789357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5229-01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199388"/>
            <a:ext cx="1848700" cy="2267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72554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2752" y="371367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3674126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64307" y="5426455"/>
            <a:ext cx="783107" cy="891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17409" y="1209189"/>
            <a:ext cx="1665770" cy="2262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8200" y="3770769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93961" y="371189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55502" y="3672343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8389-01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454" y="438822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8204" y="914400"/>
            <a:ext cx="4856765" cy="2953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05307" y="43004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70215" y="43004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1046" y="41688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82253" y="4139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253" y="4139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9324" y="40592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82107" y="42107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44160" y="40592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82513" y="41653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8260" y="41135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82107" y="40592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12289" y="41688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46312" y="41688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87092" y="42037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87092" y="41688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47440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47440" y="40959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860804" y="3893820"/>
            <a:ext cx="3885565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(Loose</a:t>
            </a:r>
            <a:r>
              <a:rPr dirty="0" sz="800" spc="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2784-50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(Semi-Attached</a:t>
            </a:r>
            <a:r>
              <a:rPr dirty="0" sz="800" spc="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2714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Sectional,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146.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24432" y="5257800"/>
            <a:ext cx="4884314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053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702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810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093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821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441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825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782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821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22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463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870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870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4744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860804" y="8018780"/>
            <a:ext cx="406209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2777-50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pillows,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20”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pillows,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Down.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leather/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2379" y="914400"/>
            <a:ext cx="4825405" cy="2916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5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3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5" y="4092633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62" y="406310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406310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3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6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9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2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9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6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3524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48611" y="3903981"/>
            <a:ext cx="40201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2786-01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2786-20,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38.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92265" y="5329935"/>
            <a:ext cx="4969011" cy="2674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51959" y="8001000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93115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58023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68855" y="824223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70062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70062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97133" y="813265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69916" y="828414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31969" y="813265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70322" y="823876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66069" y="81869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69916" y="813263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00097" y="8242224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34120" y="8242224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74900" y="827712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74900" y="8242224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3093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724150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91.5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96117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87226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00867" y="8132657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372787" y="8356888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17973" y="8132631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28769" y="8242224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618150" y="8242230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71529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371529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622549" y="8240314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10859" y="8199023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11077" y="819775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11675" y="819521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622149" y="8195213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03369" y="8278901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03369" y="8242236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617605" y="8278901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617605" y="8242236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91621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4972303" y="8018780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2722-70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48611" y="8560816"/>
            <a:ext cx="4497705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leather/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119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2422" y="914400"/>
            <a:ext cx="4803777" cy="2889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05307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70215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1046" y="4092633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82253" y="406310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253" y="406310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9324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82107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44160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82513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8260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82107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12289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46312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87092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87092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47440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572052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860804" y="3903981"/>
            <a:ext cx="39065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2799-50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69233" y="5303520"/>
            <a:ext cx="4710044" cy="2615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15967" y="80010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9180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829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937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949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949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220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948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1568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952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909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3948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249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590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997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3997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6014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84752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753360" y="8018780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2798-50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78413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69522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83163" y="80978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55083" y="83220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00270" y="80978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511052" y="82074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00445" y="82074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53825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53825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04844" y="82055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93153" y="81642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893372" y="81629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93970" y="81604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04444" y="81604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85665" y="82441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485665" y="82074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699901" y="82441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699901" y="82074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992926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117539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049011" y="8018780"/>
            <a:ext cx="148526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2798-70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55.5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73504" y="8491219"/>
            <a:ext cx="4697095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80160" y="1038860"/>
            <a:ext cx="5466904" cy="2792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4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2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4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5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5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1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4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6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0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6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4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848611" y="3903979"/>
            <a:ext cx="41192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3732-50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58784" y="5252211"/>
            <a:ext cx="4679888" cy="280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93115" y="84246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58023" y="84246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68855" y="829303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70062" y="82635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70062" y="82635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97133" y="818345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69916" y="833494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31969" y="818345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70322" y="828956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66069" y="82377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69916" y="818343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00097" y="8293024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34120" y="8293024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374900" y="832792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74900" y="8293024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435248" y="81091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848611" y="8069580"/>
            <a:ext cx="4119245" cy="84709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5080">
              <a:lnSpc>
                <a:spcPct val="114599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121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66362" y="9247885"/>
            <a:ext cx="40620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2779-50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SOFAS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8106-20 </a:t>
            </a:r>
            <a:r>
              <a:rPr dirty="0" sz="1000" spc="0">
                <a:solidFill>
                  <a:srgbClr val="FFFFFF"/>
                </a:solidFill>
                <a:latin typeface="Arial"/>
                <a:cs typeface="Arial"/>
              </a:rPr>
              <a:t>OTTOMANS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8050</a:t>
            </a:r>
            <a:r>
              <a:rPr dirty="0" sz="1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4816" y="914400"/>
            <a:ext cx="4957255" cy="2916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18007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82915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93746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94953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94953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22024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94807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56860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95213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90960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94807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24989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59012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99792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99792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48583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73504" y="3903979"/>
            <a:ext cx="316674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8074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8074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8074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(3)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19”x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25.5"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71892" y="5276088"/>
            <a:ext cx="5063324" cy="2670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24528" y="80010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180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829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937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949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949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220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948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568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952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909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948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249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590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997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997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3778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731007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84686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775795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389436" y="80978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361356" y="83220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06542" y="80978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17326" y="82074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606719" y="82074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60097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360097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611118" y="82055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99427" y="81642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99646" y="81629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00244" y="81604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610718" y="81604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391939" y="82441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391939" y="82074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606175" y="82441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606175" y="82074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83186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4939284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2789-70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73504" y="8509000"/>
            <a:ext cx="3885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9416" y="5326243"/>
            <a:ext cx="4530702" cy="2664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42815" y="8045704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93115" y="838372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8023" y="838372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68855" y="8252135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822260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70062" y="822260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97133" y="8142565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69916" y="8294051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1969" y="8142565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70322" y="8248674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66069" y="8196833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69916" y="8142540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00097" y="825212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34120" y="825212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8287036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74900" y="825212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35248" y="810303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728467" y="8063483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04499" y="837725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95608" y="837725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09249" y="8142563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81169" y="8366793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26355" y="814253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37138" y="825212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626531" y="8252135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79909" y="819624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79909" y="819624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630930" y="825022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19239" y="8208929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19458" y="820765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20056" y="8205119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30530" y="8205119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11751" y="828880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11751" y="825214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25987" y="828880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625987" y="825214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924600" y="810303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980685" y="806348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2742-70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48611" y="8535923"/>
            <a:ext cx="410972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2742-01,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186.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23497" y="1184833"/>
            <a:ext cx="4385278" cy="2658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893115" y="423640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58023" y="423640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68855" y="410482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70062" y="407529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70062" y="407529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97133" y="399525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69916" y="4146739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31969" y="399525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70322" y="4101362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66069" y="4049520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69916" y="3995228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900097" y="4104817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134120" y="4104817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374900" y="413972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374900" y="4104817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435248" y="39557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848611" y="3916171"/>
            <a:ext cx="38855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2794-50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125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5328" y="5317235"/>
            <a:ext cx="4705156" cy="258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058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70723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1555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82762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762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9833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82616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44669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83022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8769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82616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12797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46820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87600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87600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4794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61311" y="8018780"/>
            <a:ext cx="469709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20130" y="971715"/>
            <a:ext cx="4668655" cy="2859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18515" y="42115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83423" y="42115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94255" y="40799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95462" y="40504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95462" y="40504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22533" y="39703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95316" y="41218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157369" y="39703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95722" y="40764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91469" y="40246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95316" y="39703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25497" y="40799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59520" y="40799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400300" y="41148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400300" y="40799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460648" y="39308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874011" y="3891279"/>
            <a:ext cx="37725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2711-50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(3)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72212" y="5449823"/>
            <a:ext cx="4972351" cy="2450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62054" y="83263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26963" y="83263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37794" y="81947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39000" y="81652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39000" y="81652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66071" y="80851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38854" y="82366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00907" y="80851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39260" y="81912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35007" y="81394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38854" y="80851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69033" y="81947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203069" y="81947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1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1" y="0"/>
                </a:lnTo>
                <a:lnTo>
                  <a:pt x="233171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43835" y="82296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43835" y="81947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574440" y="80456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48104" y="8006080"/>
            <a:ext cx="38855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0318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2765-50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0318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0318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20”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11782" y="914400"/>
            <a:ext cx="4820035" cy="2862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93115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58023" y="4224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68855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70062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70062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97133" y="39830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69916" y="41345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131969" y="39830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70322" y="40891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66069" y="40373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69916" y="39830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00097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34120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74900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74900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43524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848611" y="3903979"/>
            <a:ext cx="39065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2747-50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127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218691"/>
            <a:ext cx="2511361" cy="2248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7812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19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7969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7830-01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97863"/>
            <a:ext cx="2130374" cy="2269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7990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19952" y="3721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368147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8756-04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3400" y="5468111"/>
            <a:ext cx="1910245" cy="2249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80237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19952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68051" y="79253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28403" y="8010273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06306" y="795139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415704" y="7911845"/>
            <a:ext cx="214376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8309-04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8339-04,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75,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198,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7607" y="5425185"/>
            <a:ext cx="2508592" cy="2292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589035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685" y="1134821"/>
            <a:ext cx="4759662" cy="2696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30053" y="5276088"/>
            <a:ext cx="4707246" cy="2670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053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702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810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093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821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441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825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782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821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122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463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870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870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4744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860804" y="8018780"/>
            <a:ext cx="40798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3778-50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(3)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pillows.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3778-21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3778-20,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36008" y="3886200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11403" y="43004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76311" y="43004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87142" y="41688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88349" y="4139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88349" y="41393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15420" y="40592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88203" y="42107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50255" y="40592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88609" y="41653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84356" y="41135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88203" y="40592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8385" y="41688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52408" y="41688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93188" y="42037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93188" y="41688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53536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53536" y="40959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746755" y="3893820"/>
            <a:ext cx="180848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3709-50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(Semi-Attached</a:t>
            </a:r>
            <a:r>
              <a:rPr dirty="0" sz="800" spc="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3759-50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(Loose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84737" y="42939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175846" y="42939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789487" y="40592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61407" y="42834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006594" y="40592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17389" y="4168825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006770" y="4168831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60149" y="41129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60149" y="41129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011169" y="41669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199479" y="41256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199697" y="41243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200295" y="41218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010769" y="41218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91989" y="42055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91989" y="41688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006225" y="42055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006225" y="41688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30483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5360925" y="3903979"/>
            <a:ext cx="1438910" cy="558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3709-70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(Semi-Attached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866901" y="4546600"/>
            <a:ext cx="3885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44501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3186" y="1164336"/>
            <a:ext cx="4527222" cy="2712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38862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93114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8022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68854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5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70059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97131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69914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1966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70320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66066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69914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00097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34120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74900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3524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728467" y="3903979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3718-50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73256" y="4217756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64365" y="4217756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78006" y="3983060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49926" y="4207291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95112" y="3983034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05896" y="4092625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595289" y="4092631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48667" y="40367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48667" y="40367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599688" y="4090717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87997" y="4049426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599288" y="4045616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380509" y="41293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80509" y="40926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594745" y="41293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94745" y="40926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93346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949444" y="3903979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3719-70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48611" y="4376420"/>
            <a:ext cx="4697095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690764" y="5276088"/>
            <a:ext cx="4960733" cy="2670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242815" y="80010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893115" y="83263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58023" y="83263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368855" y="81947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70062" y="81652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70062" y="81652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897133" y="80851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69916" y="82366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131969" y="80851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70322" y="81912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866069" y="81394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369916" y="80851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900097" y="81947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134120" y="81947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374900" y="82296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374900" y="81947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2728467" y="8039100"/>
            <a:ext cx="7899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3524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868825" y="8145818"/>
            <a:ext cx="2275840" cy="304800"/>
          </a:xfrm>
          <a:prstGeom prst="rect">
            <a:avLst/>
          </a:prstGeom>
        </p:spPr>
        <p:txBody>
          <a:bodyPr wrap="square" lIns="0" tIns="457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9"/>
              </a:spcBef>
              <a:tabLst>
                <a:tab pos="751205" algn="l"/>
              </a:tabLst>
            </a:pPr>
            <a:r>
              <a:rPr dirty="0" u="sng" sz="70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700">
                <a:solidFill>
                  <a:srgbClr val="939598"/>
                </a:solidFill>
                <a:latin typeface="Times New Roman"/>
                <a:cs typeface="Times New Roman"/>
              </a:rPr>
              <a:t>    </a:t>
            </a:r>
            <a:r>
              <a:rPr dirty="0" sz="700" spc="75">
                <a:solidFill>
                  <a:srgbClr val="939598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7185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396117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87226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400867" y="80978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372787" y="83220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617973" y="80978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28769" y="82074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618150" y="82074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371529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371529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622549" y="82055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810859" y="81642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622149" y="81604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403369" y="82441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403369" y="82074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617605" y="82441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617605" y="82074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62586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4918683" y="8018780"/>
            <a:ext cx="14624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3769-70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48611" y="8491219"/>
            <a:ext cx="451612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129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62045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35">
                <a:latin typeface="Arial"/>
                <a:cs typeface="Arial"/>
              </a:rPr>
              <a:t>2715-50 </a:t>
            </a:r>
            <a:r>
              <a:rPr dirty="0" sz="1000" spc="-40">
                <a:latin typeface="Arial"/>
                <a:cs typeface="Arial"/>
              </a:rPr>
              <a:t>SOFA | </a:t>
            </a:r>
            <a:r>
              <a:rPr dirty="0" sz="1000" spc="-35">
                <a:latin typeface="Arial"/>
                <a:cs typeface="Arial"/>
              </a:rPr>
              <a:t>1677-20 </a:t>
            </a:r>
            <a:r>
              <a:rPr dirty="0" sz="1000" spc="-25">
                <a:latin typeface="Arial"/>
                <a:cs typeface="Arial"/>
              </a:rPr>
              <a:t>COCKTAIL </a:t>
            </a:r>
            <a:r>
              <a:rPr dirty="0" sz="1000" spc="15">
                <a:latin typeface="Arial"/>
                <a:cs typeface="Arial"/>
              </a:rPr>
              <a:t>OTTOMAN </a:t>
            </a:r>
            <a:r>
              <a:rPr dirty="0" sz="1000" spc="-40">
                <a:latin typeface="Arial"/>
                <a:cs typeface="Arial"/>
              </a:rPr>
              <a:t>| </a:t>
            </a:r>
            <a:r>
              <a:rPr dirty="0" sz="1000" spc="-35">
                <a:latin typeface="Arial"/>
                <a:cs typeface="Arial"/>
              </a:rPr>
              <a:t>1405-01 </a:t>
            </a:r>
            <a:r>
              <a:rPr dirty="0" sz="1000" spc="-10">
                <a:latin typeface="Arial"/>
                <a:cs typeface="Arial"/>
              </a:rPr>
              <a:t>LOUNGE </a:t>
            </a:r>
            <a:r>
              <a:rPr dirty="0" sz="1000" spc="-45">
                <a:latin typeface="Arial"/>
                <a:cs typeface="Arial"/>
              </a:rPr>
              <a:t>CHAIRS </a:t>
            </a:r>
            <a:r>
              <a:rPr dirty="0" sz="1000" spc="-40">
                <a:latin typeface="Arial"/>
                <a:cs typeface="Arial"/>
              </a:rPr>
              <a:t>| 8116</a:t>
            </a:r>
            <a:r>
              <a:rPr dirty="0" sz="1000" spc="0">
                <a:latin typeface="Arial"/>
                <a:cs typeface="Arial"/>
              </a:rPr>
              <a:t> </a:t>
            </a:r>
            <a:r>
              <a:rPr dirty="0" sz="1000" spc="-15"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8042" y="1033272"/>
            <a:ext cx="4584772" cy="279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18007" y="425444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82915" y="425444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93746" y="4122859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94953" y="409333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94953" y="409333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22024" y="401328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94807" y="416477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56860" y="401328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95213" y="411939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90960" y="4067555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94807" y="401326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24989" y="412285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59012" y="412285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99792" y="415775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99792" y="412285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60140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73504" y="3903979"/>
            <a:ext cx="3885565" cy="6985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2774-50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88021" y="5274055"/>
            <a:ext cx="4261305" cy="271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80636" y="8001000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05307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70215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81046" y="824223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82253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82253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09324" y="813265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82107" y="828414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44160" y="813265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82513" y="823876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78260" y="81869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82107" y="813263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12289" y="8242224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46312" y="8242224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87092" y="827712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87092" y="8242224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4744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740660" y="8018780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5729-50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25370" y="814221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19427" y="836206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70264" y="836206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398497" y="835268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97399" y="8200163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397399" y="8200163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26038" y="8281320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26038" y="8250415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768162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4967302" y="8018780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5729-40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60804" y="8560816"/>
            <a:ext cx="3885565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5729-01,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43.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6227" y="1088136"/>
            <a:ext cx="4680008" cy="2798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5" y="4254443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3" y="4254443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5" y="412285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62" y="409333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409333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3" y="401328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6" y="4164773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9" y="401328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2" y="4119396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9" y="406755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6" y="4013262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412285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412285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415775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12285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35248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48611" y="3903979"/>
            <a:ext cx="3906520" cy="8382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2715-50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5080">
              <a:lnSpc>
                <a:spcPct val="114599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69930" y="5276088"/>
            <a:ext cx="4676420" cy="2670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25111" y="8001000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93115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558023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68855" y="824223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70062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70062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97133" y="813265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69916" y="828414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31969" y="813265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70322" y="823876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66069" y="81869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69916" y="813263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00097" y="8242224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34120" y="8242224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74900" y="827712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74900" y="8242224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43524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728467" y="8018780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2734-50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35590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926699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540340" y="8132657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512260" y="8356888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57446" y="8132631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568240" y="8242224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57623" y="8242230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511001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511001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62022" y="8240314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950331" y="8199023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950550" y="819775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951148" y="819521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761622" y="8195213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542840" y="8278901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542840" y="8242236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57077" y="8278901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757077" y="8242236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055690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5111776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2734-70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48611" y="8560816"/>
            <a:ext cx="4697095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133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8875" y="5431514"/>
            <a:ext cx="4335829" cy="2628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3550" y="836517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58459" y="836517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69290" y="823359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70496" y="820406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70496" y="820406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97567" y="812402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70350" y="8275509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32403" y="812402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70757" y="823013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66503" y="8178290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70350" y="812399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000529" y="8233588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234564" y="8233588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75331" y="826849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75331" y="8233588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05936" y="80542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879600" y="8014716"/>
            <a:ext cx="3827779" cy="8382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0318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2709-50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0318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0318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5080">
              <a:lnSpc>
                <a:spcPct val="114599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86352" y="854455"/>
            <a:ext cx="4526893" cy="297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61103" y="3600196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61103" y="4222496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918007" y="40144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82915" y="40144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93746" y="388282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94953" y="38533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94953" y="38533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22024" y="377325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94807" y="392474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156860" y="377325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95213" y="387936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90960" y="38275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394807" y="377323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24989" y="388282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59012" y="388282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99792" y="391772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399792" y="388282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37280" y="36575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79100" y="38099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14405" y="40079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05514" y="40079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19155" y="3773254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91075" y="399748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636261" y="377322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47057" y="388282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636438" y="388282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389817" y="38269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389817" y="38269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640837" y="388091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29147" y="383962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29365" y="383835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829963" y="3835811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640437" y="383581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21657" y="391949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421657" y="388283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635893" y="391949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635893" y="388283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934506" y="36575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4990591" y="3617976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918007" y="4636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582915" y="4636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393746" y="450512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394953" y="4475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394953" y="4475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22024" y="439555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94807" y="454704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56860" y="439555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95213" y="450166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90960" y="44498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394807" y="439553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924989" y="450512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159012" y="450512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399792" y="454002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399792" y="450512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800398" y="42798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853319" y="44322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2730500" y="3607816"/>
            <a:ext cx="1369695" cy="12166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3792-60 QUEEN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3792-61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FULL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73544" y="4865156"/>
            <a:ext cx="451612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3792-01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3792-20,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48.</a:t>
            </a:r>
            <a:endParaRPr sz="8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4540" y="438749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47559" y="1033272"/>
            <a:ext cx="4239728" cy="2736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9875" y="5449823"/>
            <a:ext cx="4822496" cy="256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42815" y="8001000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3114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58022" y="837381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68854" y="824223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70059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70059" y="8212704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97131" y="8132659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69914" y="8284145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31966" y="8132659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70320" y="8238768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66066" y="81869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69914" y="8132634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900097" y="8242224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34120" y="8242224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74900" y="827712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74900" y="8242224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35248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728467" y="801878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2766-50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91544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782653" y="8367352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96294" y="8132657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68214" y="8356888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613400" y="8132631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24184" y="8242224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613577" y="8242230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66955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66955" y="8186342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617976" y="8240314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06285" y="8199023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17576" y="8195213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98797" y="8278901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98797" y="8242236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613033" y="8278901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13033" y="8242236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911634" y="80583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967732" y="8018780"/>
            <a:ext cx="134683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2766-70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52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48611" y="8578595"/>
            <a:ext cx="3885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55947" y="3600196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155947" y="4222496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893115" y="40144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58023" y="40144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68855" y="388282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70062" y="38533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70062" y="38533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97133" y="377325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69916" y="392474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31969" y="377325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70322" y="387936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66069" y="38275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69916" y="377323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900097" y="388282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134120" y="388282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374900" y="391772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374900" y="388282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435248" y="36575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977068" y="38099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309249" y="40079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00358" y="40079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313999" y="3773254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285919" y="399748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531105" y="377322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341901" y="388282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531282" y="388282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284661" y="38269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284661" y="38269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535681" y="388091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723991" y="383962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535281" y="383581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316501" y="391949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316501" y="388283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530737" y="391949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530737" y="388283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810046" y="36575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4866132" y="3617976"/>
            <a:ext cx="134683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893115" y="4636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558023" y="4636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368855" y="450512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370062" y="4475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370062" y="4475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897133" y="439555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369916" y="454704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131969" y="439555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370322" y="450166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866069" y="44498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369916" y="439553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900097" y="450512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134120" y="450512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374900" y="454002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374900" y="450512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798366" y="42798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851287" y="44322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2728467" y="3607816"/>
            <a:ext cx="1369695" cy="12166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3722-60 QUEEN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3722-61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FULL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848653" y="4865156"/>
            <a:ext cx="489458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leather/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3722-01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3722-20,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089539" y="438749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135</a:t>
            </a:r>
            <a:endParaRPr sz="8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9053" y="1207008"/>
            <a:ext cx="5118946" cy="2967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05307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70215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1046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82062" y="4063105"/>
            <a:ext cx="0" cy="67310"/>
          </a:xfrm>
          <a:custGeom>
            <a:avLst/>
            <a:gdLst/>
            <a:ahLst/>
            <a:cxnLst/>
            <a:rect l="l" t="t" r="r" b="b"/>
            <a:pathLst>
              <a:path w="0" h="67310">
                <a:moveTo>
                  <a:pt x="0" y="67054"/>
                </a:moveTo>
                <a:lnTo>
                  <a:pt x="0" y="0"/>
                </a:lnTo>
                <a:lnTo>
                  <a:pt x="0" y="67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253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09324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82107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44160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82513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8260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82107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12289" y="4127531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4" h="0">
                <a:moveTo>
                  <a:pt x="0" y="0"/>
                </a:moveTo>
                <a:lnTo>
                  <a:pt x="22644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12289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46312" y="4127531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 h="0">
                <a:moveTo>
                  <a:pt x="0" y="0"/>
                </a:moveTo>
                <a:lnTo>
                  <a:pt x="233172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46312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87092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87092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47440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572052" y="3943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860804" y="3903979"/>
            <a:ext cx="38017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3746-50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slight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curve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sofa base.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54808" y="5317235"/>
            <a:ext cx="4630827" cy="262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9053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5702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810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822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9093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821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1441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825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8782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821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9122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1463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3870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3870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860804" y="8018780"/>
            <a:ext cx="39065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82495" y="5041887"/>
            <a:ext cx="4731511" cy="2958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5" y="83476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3" y="83476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5" y="821606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62" y="818654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818654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3" y="810649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6" y="8257983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9" y="810649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2" y="8212606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9" y="816076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6" y="810647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8216062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8216062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825096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8216062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848611" y="8027416"/>
            <a:ext cx="39065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62342" y="1342136"/>
            <a:ext cx="4164137" cy="2544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93115" y="423132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58023" y="423132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68855" y="409974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70062" y="407021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70062" y="407021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97133" y="399017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69916" y="4141659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31969" y="399017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70322" y="4096282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66069" y="4044440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69916" y="3990148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00097" y="4099737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34120" y="4099737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374900" y="413464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74900" y="4099737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848611" y="3911091"/>
            <a:ext cx="395605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2729-01, 2729-31,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2729-32,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50,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59.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137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200"/>
            <a:ext cx="1798891" cy="2269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14579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795569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87364" y="795569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924300" y="7916152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6080-01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6080-A4,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95,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4400" y="5577840"/>
            <a:ext cx="1961235" cy="2104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5198" y="8008908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90951" y="795003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52500" y="7910480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8784-04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8784-A4,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86200" y="1362455"/>
            <a:ext cx="2253030" cy="2194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36998" y="3788528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62752" y="37296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924300" y="3690100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6052-01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400" y="1316736"/>
            <a:ext cx="2514600" cy="21503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5198" y="378650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90951" y="37276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339051" y="368807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6089-01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68696" y="5531929"/>
            <a:ext cx="877824" cy="10700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8792" y="1207008"/>
            <a:ext cx="4010178" cy="2688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54507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19415" y="422421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30246" y="4092631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31453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31453" y="4063105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58524" y="398306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1307" y="4134548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93360" y="398306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31713" y="4089171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27460" y="40373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31307" y="3983037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61489" y="409262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95512" y="409262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36292" y="4127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36292" y="409262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810004" y="3903979"/>
            <a:ext cx="35337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00622" y="5303875"/>
            <a:ext cx="4466496" cy="2724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96511" y="8001000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54507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19415" y="83390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30246" y="82074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314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31453" y="81779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58524" y="80978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31307" y="82493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093360" y="80978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31713" y="82039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27460" y="81521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31307" y="80978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61489" y="82074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095512" y="82074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36292" y="82423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36292" y="82074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689860" y="8018780"/>
            <a:ext cx="13690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67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263528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654637" y="83325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68278" y="80978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40198" y="83220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485384" y="80978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296168" y="82074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85561" y="82074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238940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238940" y="81515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89960" y="82055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678269" y="81642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678488" y="81629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679086" y="81604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489560" y="81604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270781" y="82441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270781" y="82074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85017" y="82441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85017" y="82074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839715" y="8018780"/>
            <a:ext cx="14624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3729-70</a:t>
            </a:r>
            <a:r>
              <a:rPr dirty="0" sz="8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810004" y="8509000"/>
            <a:ext cx="4900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1378" y="905255"/>
            <a:ext cx="4747346" cy="29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3115" y="425800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58023" y="425800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8855" y="4126415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70062" y="409688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409688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97133" y="4016844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69916" y="4168330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31969" y="4016844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322" y="4122953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6069" y="4071111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69916" y="4016819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00097" y="4126407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34120" y="4126407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74900" y="416131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4126407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848611" y="3902964"/>
            <a:ext cx="3906520" cy="84709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2727-50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5080">
              <a:lnSpc>
                <a:spcPct val="114599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90576" y="5449823"/>
            <a:ext cx="5167423" cy="2546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206240" y="7996428"/>
            <a:ext cx="0" cy="530860"/>
          </a:xfrm>
          <a:custGeom>
            <a:avLst/>
            <a:gdLst/>
            <a:ahLst/>
            <a:cxnLst/>
            <a:rect l="l" t="t" r="r" b="b"/>
            <a:pathLst>
              <a:path w="0" h="530859">
                <a:moveTo>
                  <a:pt x="0" y="53035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93115" y="836467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58023" y="836467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68855" y="8233085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70062" y="82035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70062" y="82035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97133" y="812351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69916" y="827500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131969" y="812351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70322" y="822962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66069" y="8177783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69916" y="812349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00097" y="823307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34120" y="823307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74900" y="8267986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374900" y="823307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728467" y="8014207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3788-50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416718" y="835820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807827" y="835820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421468" y="8123513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393388" y="8347743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638574" y="812348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49368" y="823307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38751" y="8233085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392129" y="817719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92129" y="817719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643150" y="823117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31459" y="8189879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31678" y="818860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32276" y="8186069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642750" y="8186069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23968" y="826975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23968" y="823309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638205" y="826975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638205" y="823309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992906" y="801420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3788-70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848611" y="8564880"/>
            <a:ext cx="4900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139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1923" y="973836"/>
            <a:ext cx="4338773" cy="2695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05655" y="3529584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29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05655" y="4151884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54507" y="394380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19415" y="394380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30246" y="3812217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31453" y="378269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1453" y="378269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58524" y="370264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31307" y="385413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093360" y="370264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31713" y="380875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27460" y="375691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31307" y="370262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61489" y="381220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95512" y="381220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36292" y="384711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36292" y="381220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49522" y="3937340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40631" y="3937340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54272" y="3702644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26192" y="3926875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571379" y="3702618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82173" y="381220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571555" y="3812217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24934" y="375632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24934" y="375632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75954" y="381030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64263" y="3769010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64482" y="376774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65080" y="3765200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75554" y="3765200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56773" y="384888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56773" y="381222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71009" y="384888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571009" y="381222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948428" y="3547364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54507" y="456610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519415" y="456610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330246" y="4434517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331453" y="440499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31453" y="440499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58524" y="432494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31307" y="447643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093360" y="432494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31713" y="443105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27460" y="437921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31307" y="432492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861489" y="443450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095512" y="443450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336292" y="446941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36292" y="443450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2689860" y="3537204"/>
            <a:ext cx="1369695" cy="12166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3720-60 QUEEN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3720-61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FULL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810004" y="4794504"/>
            <a:ext cx="474218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3720-01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3720-20,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48.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06060" y="5323840"/>
            <a:ext cx="4583486" cy="2766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847903" y="837127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512811" y="837127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323642" y="8239690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324849" y="821016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324849" y="821016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851920" y="8130120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324703" y="828160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086755" y="8130120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325109" y="823622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820856" y="818438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324703" y="813009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854885" y="8239683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088908" y="8239683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329688" y="827458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329688" y="8239683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803400" y="8020811"/>
            <a:ext cx="3975100" cy="8382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3716-50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92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slight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curve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sofa base.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0256" y="5202935"/>
            <a:ext cx="4971776" cy="2862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26279" y="8001000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93115" y="8415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8023" y="841521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68855" y="82836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0062" y="82541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70062" y="82541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97133" y="817406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69916" y="832554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1969" y="817406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70322" y="828016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66069" y="822832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69916" y="817403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00097" y="828362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34120" y="828362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4900" y="83185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74900" y="828362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728467" y="8008619"/>
            <a:ext cx="168402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2738-50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(Loose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2739-50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(Semi-Attached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61292" y="84087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52401" y="8408754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666042" y="81740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637962" y="83982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83148" y="8174033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93932" y="8283626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83325" y="82836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636703" y="82277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636703" y="8227744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87724" y="8281716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76033" y="82404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076252" y="823915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76850" y="823661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39"/>
                </a:moveTo>
                <a:lnTo>
                  <a:pt x="101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87324" y="82366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68545" y="832030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668545" y="828363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882781" y="832030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82781" y="828363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237479" y="8008619"/>
            <a:ext cx="1920875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2738-70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(Loose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2739-70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(Semi-Attached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Back)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49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48611" y="8661400"/>
            <a:ext cx="3533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82830" y="1202436"/>
            <a:ext cx="4017577" cy="2450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893115" y="4249871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58023" y="4249871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68855" y="4118286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370062" y="40887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70062" y="40887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897133" y="400871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69916" y="416020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131969" y="400871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370322" y="411482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866069" y="406298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69916" y="400869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900097" y="411827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134120" y="411827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74900" y="415318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374900" y="411827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848611" y="3899408"/>
            <a:ext cx="3578225" cy="8382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3780-50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slight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curve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sofa base.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7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22035" y="989583"/>
            <a:ext cx="4586156" cy="2864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6089508" y="438784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141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82437" y="4453271"/>
            <a:ext cx="319405" cy="0"/>
          </a:xfrm>
          <a:custGeom>
            <a:avLst/>
            <a:gdLst/>
            <a:ahLst/>
            <a:cxnLst/>
            <a:rect l="l" t="t" r="r" b="b"/>
            <a:pathLst>
              <a:path w="319404" h="0">
                <a:moveTo>
                  <a:pt x="0" y="0"/>
                </a:moveTo>
                <a:lnTo>
                  <a:pt x="318795" y="0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9797" y="4423159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82727" y="0"/>
                </a:moveTo>
                <a:lnTo>
                  <a:pt x="0" y="30111"/>
                </a:lnTo>
                <a:lnTo>
                  <a:pt x="82727" y="60223"/>
                </a:lnTo>
                <a:lnTo>
                  <a:pt x="71426" y="42344"/>
                </a:lnTo>
                <a:lnTo>
                  <a:pt x="67659" y="30111"/>
                </a:lnTo>
                <a:lnTo>
                  <a:pt x="71426" y="17878"/>
                </a:lnTo>
                <a:lnTo>
                  <a:pt x="8272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81146" y="4423159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0" y="0"/>
                </a:moveTo>
                <a:lnTo>
                  <a:pt x="11301" y="17878"/>
                </a:lnTo>
                <a:lnTo>
                  <a:pt x="15068" y="30111"/>
                </a:lnTo>
                <a:lnTo>
                  <a:pt x="11301" y="42344"/>
                </a:lnTo>
                <a:lnTo>
                  <a:pt x="0" y="60223"/>
                </a:lnTo>
                <a:lnTo>
                  <a:pt x="82727" y="30111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22361" y="4339819"/>
            <a:ext cx="266065" cy="1130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5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83584" y="4455367"/>
            <a:ext cx="338524" cy="128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 rot="1200000">
            <a:off x="6119312" y="4434465"/>
            <a:ext cx="127712" cy="73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5"/>
              </a:lnSpc>
            </a:pPr>
            <a:r>
              <a:rPr dirty="0" sz="550" spc="1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66094" y="4982166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 h="0">
                <a:moveTo>
                  <a:pt x="0" y="0"/>
                </a:moveTo>
                <a:lnTo>
                  <a:pt x="158546" y="0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03453" y="4952055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82727" y="0"/>
                </a:moveTo>
                <a:lnTo>
                  <a:pt x="0" y="30111"/>
                </a:lnTo>
                <a:lnTo>
                  <a:pt x="82727" y="60223"/>
                </a:lnTo>
                <a:lnTo>
                  <a:pt x="71426" y="42344"/>
                </a:lnTo>
                <a:lnTo>
                  <a:pt x="67659" y="30111"/>
                </a:lnTo>
                <a:lnTo>
                  <a:pt x="71426" y="17878"/>
                </a:lnTo>
                <a:lnTo>
                  <a:pt x="8272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04559" y="4952055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0" y="0"/>
                </a:moveTo>
                <a:lnTo>
                  <a:pt x="11301" y="17878"/>
                </a:lnTo>
                <a:lnTo>
                  <a:pt x="15068" y="30111"/>
                </a:lnTo>
                <a:lnTo>
                  <a:pt x="11301" y="42344"/>
                </a:lnTo>
                <a:lnTo>
                  <a:pt x="0" y="60223"/>
                </a:lnTo>
                <a:lnTo>
                  <a:pt x="82727" y="30111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683131" y="4980902"/>
            <a:ext cx="128905" cy="1130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5">
                <a:solidFill>
                  <a:srgbClr val="939598"/>
                </a:solidFill>
                <a:latin typeface="Century Gothic"/>
                <a:cs typeface="Century Gothic"/>
              </a:rPr>
              <a:t>24"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55736" y="5005189"/>
            <a:ext cx="157480" cy="60325"/>
          </a:xfrm>
          <a:custGeom>
            <a:avLst/>
            <a:gdLst/>
            <a:ahLst/>
            <a:cxnLst/>
            <a:rect l="l" t="t" r="r" b="b"/>
            <a:pathLst>
              <a:path w="157479" h="60325">
                <a:moveTo>
                  <a:pt x="0" y="0"/>
                </a:moveTo>
                <a:lnTo>
                  <a:pt x="157365" y="59944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897198" y="4982890"/>
            <a:ext cx="88265" cy="57785"/>
          </a:xfrm>
          <a:custGeom>
            <a:avLst/>
            <a:gdLst/>
            <a:ahLst/>
            <a:cxnLst/>
            <a:rect l="l" t="t" r="r" b="b"/>
            <a:pathLst>
              <a:path w="88264" h="57785">
                <a:moveTo>
                  <a:pt x="0" y="0"/>
                </a:moveTo>
                <a:lnTo>
                  <a:pt x="66598" y="57581"/>
                </a:lnTo>
                <a:lnTo>
                  <a:pt x="62397" y="36857"/>
                </a:lnTo>
                <a:lnTo>
                  <a:pt x="63230" y="24088"/>
                </a:lnTo>
                <a:lnTo>
                  <a:pt x="71106" y="14001"/>
                </a:lnTo>
                <a:lnTo>
                  <a:pt x="88036" y="1320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083598" y="5029847"/>
            <a:ext cx="88265" cy="57785"/>
          </a:xfrm>
          <a:custGeom>
            <a:avLst/>
            <a:gdLst/>
            <a:ahLst/>
            <a:cxnLst/>
            <a:rect l="l" t="t" r="r" b="b"/>
            <a:pathLst>
              <a:path w="88264" h="57785">
                <a:moveTo>
                  <a:pt x="21437" y="0"/>
                </a:moveTo>
                <a:lnTo>
                  <a:pt x="25638" y="20724"/>
                </a:lnTo>
                <a:lnTo>
                  <a:pt x="24806" y="33493"/>
                </a:lnTo>
                <a:lnTo>
                  <a:pt x="16929" y="43580"/>
                </a:lnTo>
                <a:lnTo>
                  <a:pt x="0" y="56260"/>
                </a:lnTo>
                <a:lnTo>
                  <a:pt x="88036" y="57581"/>
                </a:lnTo>
                <a:lnTo>
                  <a:pt x="2143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 rot="1200000">
            <a:off x="5950360" y="5061612"/>
            <a:ext cx="127712" cy="73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5"/>
              </a:lnSpc>
            </a:pPr>
            <a:r>
              <a:rPr dirty="0" sz="550" spc="1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98663" y="4338798"/>
            <a:ext cx="0" cy="276860"/>
          </a:xfrm>
          <a:custGeom>
            <a:avLst/>
            <a:gdLst/>
            <a:ahLst/>
            <a:cxnLst/>
            <a:rect l="l" t="t" r="r" b="b"/>
            <a:pathLst>
              <a:path w="0" h="276860">
                <a:moveTo>
                  <a:pt x="0" y="276821"/>
                </a:moveTo>
                <a:lnTo>
                  <a:pt x="0" y="0"/>
                </a:lnTo>
              </a:path>
            </a:pathLst>
          </a:custGeom>
          <a:ln w="810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182918" y="4338166"/>
            <a:ext cx="0" cy="276860"/>
          </a:xfrm>
          <a:custGeom>
            <a:avLst/>
            <a:gdLst/>
            <a:ahLst/>
            <a:cxnLst/>
            <a:rect l="l" t="t" r="r" b="b"/>
            <a:pathLst>
              <a:path w="0" h="276860">
                <a:moveTo>
                  <a:pt x="0" y="276821"/>
                </a:moveTo>
                <a:lnTo>
                  <a:pt x="0" y="0"/>
                </a:lnTo>
              </a:path>
            </a:pathLst>
          </a:custGeom>
          <a:ln w="810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51738" y="4332458"/>
            <a:ext cx="975360" cy="0"/>
          </a:xfrm>
          <a:custGeom>
            <a:avLst/>
            <a:gdLst/>
            <a:ahLst/>
            <a:cxnLst/>
            <a:rect l="l" t="t" r="r" b="b"/>
            <a:pathLst>
              <a:path w="975360" h="0">
                <a:moveTo>
                  <a:pt x="0" y="0"/>
                </a:moveTo>
                <a:lnTo>
                  <a:pt x="975080" y="0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89096" y="4302347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82727" y="0"/>
                </a:moveTo>
                <a:lnTo>
                  <a:pt x="0" y="30111"/>
                </a:lnTo>
                <a:lnTo>
                  <a:pt x="82727" y="60223"/>
                </a:lnTo>
                <a:lnTo>
                  <a:pt x="71426" y="42344"/>
                </a:lnTo>
                <a:lnTo>
                  <a:pt x="67659" y="30111"/>
                </a:lnTo>
                <a:lnTo>
                  <a:pt x="71426" y="17878"/>
                </a:lnTo>
                <a:lnTo>
                  <a:pt x="8272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06727" y="4302347"/>
            <a:ext cx="83185" cy="60325"/>
          </a:xfrm>
          <a:custGeom>
            <a:avLst/>
            <a:gdLst/>
            <a:ahLst/>
            <a:cxnLst/>
            <a:rect l="l" t="t" r="r" b="b"/>
            <a:pathLst>
              <a:path w="83185" h="60325">
                <a:moveTo>
                  <a:pt x="0" y="0"/>
                </a:moveTo>
                <a:lnTo>
                  <a:pt x="11301" y="17878"/>
                </a:lnTo>
                <a:lnTo>
                  <a:pt x="15068" y="30111"/>
                </a:lnTo>
                <a:lnTo>
                  <a:pt x="11301" y="42344"/>
                </a:lnTo>
                <a:lnTo>
                  <a:pt x="0" y="60223"/>
                </a:lnTo>
                <a:lnTo>
                  <a:pt x="82727" y="30111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249713" y="4706234"/>
            <a:ext cx="80645" cy="299085"/>
          </a:xfrm>
          <a:custGeom>
            <a:avLst/>
            <a:gdLst/>
            <a:ahLst/>
            <a:cxnLst/>
            <a:rect l="l" t="t" r="r" b="b"/>
            <a:pathLst>
              <a:path w="80645" h="299085">
                <a:moveTo>
                  <a:pt x="80492" y="0"/>
                </a:moveTo>
                <a:lnTo>
                  <a:pt x="0" y="298640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295910" y="4645751"/>
            <a:ext cx="58419" cy="88265"/>
          </a:xfrm>
          <a:custGeom>
            <a:avLst/>
            <a:gdLst/>
            <a:ahLst/>
            <a:cxnLst/>
            <a:rect l="l" t="t" r="r" b="b"/>
            <a:pathLst>
              <a:path w="58420" h="88264">
                <a:moveTo>
                  <a:pt x="56215" y="65328"/>
                </a:moveTo>
                <a:lnTo>
                  <a:pt x="32985" y="65328"/>
                </a:lnTo>
                <a:lnTo>
                  <a:pt x="43816" y="72150"/>
                </a:lnTo>
                <a:lnTo>
                  <a:pt x="58140" y="87718"/>
                </a:lnTo>
                <a:lnTo>
                  <a:pt x="56215" y="65328"/>
                </a:lnTo>
                <a:close/>
              </a:path>
              <a:path w="58420" h="88264">
                <a:moveTo>
                  <a:pt x="50596" y="0"/>
                </a:moveTo>
                <a:lnTo>
                  <a:pt x="0" y="72047"/>
                </a:lnTo>
                <a:lnTo>
                  <a:pt x="20196" y="65784"/>
                </a:lnTo>
                <a:lnTo>
                  <a:pt x="32985" y="65328"/>
                </a:lnTo>
                <a:lnTo>
                  <a:pt x="56215" y="65328"/>
                </a:lnTo>
                <a:lnTo>
                  <a:pt x="5059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25863" y="4977635"/>
            <a:ext cx="58419" cy="88265"/>
          </a:xfrm>
          <a:custGeom>
            <a:avLst/>
            <a:gdLst/>
            <a:ahLst/>
            <a:cxnLst/>
            <a:rect l="l" t="t" r="r" b="b"/>
            <a:pathLst>
              <a:path w="58420" h="88264">
                <a:moveTo>
                  <a:pt x="0" y="0"/>
                </a:moveTo>
                <a:lnTo>
                  <a:pt x="7543" y="87718"/>
                </a:lnTo>
                <a:lnTo>
                  <a:pt x="53422" y="22390"/>
                </a:lnTo>
                <a:lnTo>
                  <a:pt x="25155" y="22390"/>
                </a:lnTo>
                <a:lnTo>
                  <a:pt x="14324" y="15568"/>
                </a:lnTo>
                <a:lnTo>
                  <a:pt x="0" y="0"/>
                </a:lnTo>
                <a:close/>
              </a:path>
              <a:path w="58420" h="88264">
                <a:moveTo>
                  <a:pt x="58140" y="15671"/>
                </a:moveTo>
                <a:lnTo>
                  <a:pt x="37944" y="21934"/>
                </a:lnTo>
                <a:lnTo>
                  <a:pt x="25155" y="22390"/>
                </a:lnTo>
                <a:lnTo>
                  <a:pt x="53422" y="22390"/>
                </a:lnTo>
                <a:lnTo>
                  <a:pt x="58140" y="1567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 rot="6300000">
            <a:off x="6215447" y="4846503"/>
            <a:ext cx="251500" cy="73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5"/>
              </a:lnSpc>
            </a:pPr>
            <a:r>
              <a:rPr dirty="0" sz="550" spc="5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37805" y="4567877"/>
            <a:ext cx="0" cy="409575"/>
          </a:xfrm>
          <a:custGeom>
            <a:avLst/>
            <a:gdLst/>
            <a:ahLst/>
            <a:cxnLst/>
            <a:rect l="l" t="t" r="r" b="b"/>
            <a:pathLst>
              <a:path w="0" h="409575">
                <a:moveTo>
                  <a:pt x="0" y="409270"/>
                </a:moveTo>
                <a:lnTo>
                  <a:pt x="0" y="0"/>
                </a:lnTo>
              </a:path>
            </a:pathLst>
          </a:custGeom>
          <a:ln w="81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07693" y="4957060"/>
            <a:ext cx="60325" cy="83185"/>
          </a:xfrm>
          <a:custGeom>
            <a:avLst/>
            <a:gdLst/>
            <a:ahLst/>
            <a:cxnLst/>
            <a:rect l="l" t="t" r="r" b="b"/>
            <a:pathLst>
              <a:path w="60325" h="83185">
                <a:moveTo>
                  <a:pt x="0" y="0"/>
                </a:moveTo>
                <a:lnTo>
                  <a:pt x="30111" y="82727"/>
                </a:lnTo>
                <a:lnTo>
                  <a:pt x="54738" y="15068"/>
                </a:lnTo>
                <a:lnTo>
                  <a:pt x="30111" y="15068"/>
                </a:lnTo>
                <a:lnTo>
                  <a:pt x="17878" y="11301"/>
                </a:lnTo>
                <a:lnTo>
                  <a:pt x="0" y="0"/>
                </a:lnTo>
                <a:close/>
              </a:path>
              <a:path w="60325" h="83185">
                <a:moveTo>
                  <a:pt x="60223" y="0"/>
                </a:moveTo>
                <a:lnTo>
                  <a:pt x="42344" y="11301"/>
                </a:lnTo>
                <a:lnTo>
                  <a:pt x="30111" y="15068"/>
                </a:lnTo>
                <a:lnTo>
                  <a:pt x="54738" y="15068"/>
                </a:lnTo>
                <a:lnTo>
                  <a:pt x="6022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107693" y="4505234"/>
            <a:ext cx="60325" cy="83185"/>
          </a:xfrm>
          <a:custGeom>
            <a:avLst/>
            <a:gdLst/>
            <a:ahLst/>
            <a:cxnLst/>
            <a:rect l="l" t="t" r="r" b="b"/>
            <a:pathLst>
              <a:path w="60325" h="83185">
                <a:moveTo>
                  <a:pt x="30111" y="0"/>
                </a:moveTo>
                <a:lnTo>
                  <a:pt x="0" y="82727"/>
                </a:lnTo>
                <a:lnTo>
                  <a:pt x="17878" y="71426"/>
                </a:lnTo>
                <a:lnTo>
                  <a:pt x="30111" y="67659"/>
                </a:lnTo>
                <a:lnTo>
                  <a:pt x="54738" y="67659"/>
                </a:lnTo>
                <a:lnTo>
                  <a:pt x="30111" y="0"/>
                </a:lnTo>
                <a:close/>
              </a:path>
              <a:path w="60325" h="83185">
                <a:moveTo>
                  <a:pt x="54738" y="67659"/>
                </a:moveTo>
                <a:lnTo>
                  <a:pt x="30111" y="67659"/>
                </a:lnTo>
                <a:lnTo>
                  <a:pt x="42344" y="71426"/>
                </a:lnTo>
                <a:lnTo>
                  <a:pt x="60223" y="82727"/>
                </a:lnTo>
                <a:lnTo>
                  <a:pt x="54738" y="6765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924508" y="4526829"/>
            <a:ext cx="214629" cy="34480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62865" marR="5080" indent="-50800">
              <a:lnSpc>
                <a:spcPct val="118600"/>
              </a:lnSpc>
              <a:spcBef>
                <a:spcPts val="5"/>
              </a:spcBef>
              <a:tabLst>
                <a:tab pos="330835" algn="l"/>
              </a:tabLst>
            </a:pPr>
            <a:r>
              <a:rPr dirty="0" u="sng" sz="55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 spc="25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 spc="1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37" 	</a:t>
            </a:r>
            <a:r>
              <a:rPr dirty="0" sz="550">
                <a:solidFill>
                  <a:srgbClr val="939598"/>
                </a:solidFill>
                <a:latin typeface="Century Gothic"/>
                <a:cs typeface="Century Gothic"/>
              </a:rPr>
              <a:t> </a:t>
            </a:r>
            <a:r>
              <a:rPr dirty="0" sz="550" spc="5">
                <a:solidFill>
                  <a:srgbClr val="939598"/>
                </a:solidFill>
                <a:latin typeface="Century Gothic"/>
                <a:cs typeface="Century Gothic"/>
              </a:rPr>
              <a:t>47"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17500" y="5039208"/>
            <a:ext cx="269240" cy="0"/>
          </a:xfrm>
          <a:custGeom>
            <a:avLst/>
            <a:gdLst/>
            <a:ahLst/>
            <a:cxnLst/>
            <a:rect l="l" t="t" r="r" b="b"/>
            <a:pathLst>
              <a:path w="269239" h="0">
                <a:moveTo>
                  <a:pt x="269214" y="0"/>
                </a:moveTo>
                <a:lnTo>
                  <a:pt x="0" y="0"/>
                </a:lnTo>
              </a:path>
            </a:pathLst>
          </a:custGeom>
          <a:ln w="810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17419" y="4475716"/>
            <a:ext cx="464184" cy="0"/>
          </a:xfrm>
          <a:custGeom>
            <a:avLst/>
            <a:gdLst/>
            <a:ahLst/>
            <a:cxnLst/>
            <a:rect l="l" t="t" r="r" b="b"/>
            <a:pathLst>
              <a:path w="464185" h="0">
                <a:moveTo>
                  <a:pt x="463829" y="0"/>
                </a:moveTo>
                <a:lnTo>
                  <a:pt x="0" y="0"/>
                </a:lnTo>
              </a:path>
            </a:pathLst>
          </a:custGeom>
          <a:ln w="810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017053" y="4916943"/>
            <a:ext cx="555625" cy="0"/>
          </a:xfrm>
          <a:custGeom>
            <a:avLst/>
            <a:gdLst/>
            <a:ahLst/>
            <a:cxnLst/>
            <a:rect l="l" t="t" r="r" b="b"/>
            <a:pathLst>
              <a:path w="555625" h="0">
                <a:moveTo>
                  <a:pt x="555447" y="0"/>
                </a:moveTo>
                <a:lnTo>
                  <a:pt x="0" y="0"/>
                </a:lnTo>
              </a:path>
            </a:pathLst>
          </a:custGeom>
          <a:ln w="810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312252" y="4671957"/>
            <a:ext cx="855344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">
                <a:solidFill>
                  <a:srgbClr val="939598"/>
                </a:solidFill>
                <a:latin typeface="Arial"/>
                <a:cs typeface="Arial"/>
              </a:rPr>
              <a:t>3768-57 </a:t>
            </a:r>
            <a:r>
              <a:rPr dirty="0" sz="6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6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6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81598" y="4483195"/>
            <a:ext cx="1116965" cy="552450"/>
          </a:xfrm>
          <a:custGeom>
            <a:avLst/>
            <a:gdLst/>
            <a:ahLst/>
            <a:cxnLst/>
            <a:rect l="l" t="t" r="r" b="b"/>
            <a:pathLst>
              <a:path w="1116964" h="552450">
                <a:moveTo>
                  <a:pt x="0" y="132435"/>
                </a:moveTo>
                <a:lnTo>
                  <a:pt x="327774" y="0"/>
                </a:lnTo>
                <a:lnTo>
                  <a:pt x="782281" y="0"/>
                </a:lnTo>
                <a:lnTo>
                  <a:pt x="1116355" y="132435"/>
                </a:lnTo>
                <a:lnTo>
                  <a:pt x="1008938" y="551954"/>
                </a:lnTo>
                <a:lnTo>
                  <a:pt x="715594" y="437807"/>
                </a:lnTo>
                <a:lnTo>
                  <a:pt x="409346" y="437807"/>
                </a:lnTo>
                <a:lnTo>
                  <a:pt x="114312" y="551954"/>
                </a:lnTo>
                <a:lnTo>
                  <a:pt x="0" y="132435"/>
                </a:lnTo>
                <a:close/>
              </a:path>
            </a:pathLst>
          </a:custGeom>
          <a:ln w="94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01746" y="4838264"/>
            <a:ext cx="60325" cy="83185"/>
          </a:xfrm>
          <a:custGeom>
            <a:avLst/>
            <a:gdLst/>
            <a:ahLst/>
            <a:cxnLst/>
            <a:rect l="l" t="t" r="r" b="b"/>
            <a:pathLst>
              <a:path w="60325" h="83185">
                <a:moveTo>
                  <a:pt x="0" y="0"/>
                </a:moveTo>
                <a:lnTo>
                  <a:pt x="30111" y="82727"/>
                </a:lnTo>
                <a:lnTo>
                  <a:pt x="54738" y="15068"/>
                </a:lnTo>
                <a:lnTo>
                  <a:pt x="30111" y="15068"/>
                </a:lnTo>
                <a:lnTo>
                  <a:pt x="17878" y="11301"/>
                </a:lnTo>
                <a:lnTo>
                  <a:pt x="0" y="0"/>
                </a:lnTo>
                <a:close/>
              </a:path>
              <a:path w="60325" h="83185">
                <a:moveTo>
                  <a:pt x="60223" y="0"/>
                </a:moveTo>
                <a:lnTo>
                  <a:pt x="42344" y="11301"/>
                </a:lnTo>
                <a:lnTo>
                  <a:pt x="30111" y="15068"/>
                </a:lnTo>
                <a:lnTo>
                  <a:pt x="54738" y="15068"/>
                </a:lnTo>
                <a:lnTo>
                  <a:pt x="6022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01746" y="4476894"/>
            <a:ext cx="60325" cy="83185"/>
          </a:xfrm>
          <a:custGeom>
            <a:avLst/>
            <a:gdLst/>
            <a:ahLst/>
            <a:cxnLst/>
            <a:rect l="l" t="t" r="r" b="b"/>
            <a:pathLst>
              <a:path w="60325" h="83185">
                <a:moveTo>
                  <a:pt x="30111" y="0"/>
                </a:moveTo>
                <a:lnTo>
                  <a:pt x="0" y="82727"/>
                </a:lnTo>
                <a:lnTo>
                  <a:pt x="17878" y="71426"/>
                </a:lnTo>
                <a:lnTo>
                  <a:pt x="30111" y="67659"/>
                </a:lnTo>
                <a:lnTo>
                  <a:pt x="54738" y="67659"/>
                </a:lnTo>
                <a:lnTo>
                  <a:pt x="30111" y="0"/>
                </a:lnTo>
                <a:close/>
              </a:path>
              <a:path w="60325" h="83185">
                <a:moveTo>
                  <a:pt x="54738" y="67659"/>
                </a:moveTo>
                <a:lnTo>
                  <a:pt x="30111" y="67659"/>
                </a:lnTo>
                <a:lnTo>
                  <a:pt x="42344" y="71426"/>
                </a:lnTo>
                <a:lnTo>
                  <a:pt x="60223" y="82727"/>
                </a:lnTo>
                <a:lnTo>
                  <a:pt x="54738" y="6765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091940" y="3893311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918514" y="423132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83422" y="4231328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94254" y="409974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95459" y="407021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395459" y="4070217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922531" y="3990173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95314" y="4141659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157366" y="3990173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95720" y="4096282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891466" y="4044440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95314" y="3990148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25497" y="4099737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159520" y="4099737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400300" y="413464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400300" y="4099737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912044" y="395063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2753867" y="3911091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3768-57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 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100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196941" y="406068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196941" y="406068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226049" y="416589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394489" y="416589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198401" y="406209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022581" y="395063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4527803" y="3911091"/>
            <a:ext cx="1577975" cy="42100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3768-20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r" marR="253365">
              <a:lnSpc>
                <a:spcPct val="100000"/>
              </a:lnSpc>
              <a:spcBef>
                <a:spcPts val="345"/>
              </a:spcBef>
            </a:pPr>
            <a:r>
              <a:rPr dirty="0" sz="550" spc="5">
                <a:solidFill>
                  <a:srgbClr val="939598"/>
                </a:solidFill>
                <a:latin typeface="Century Gothic"/>
                <a:cs typeface="Century Gothic"/>
              </a:rPr>
              <a:t>100"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74011" y="4383532"/>
            <a:ext cx="2317750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479283" y="973836"/>
            <a:ext cx="4756429" cy="285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80008" y="5247640"/>
            <a:ext cx="5421375" cy="265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546047" y="7643517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 h="0">
                <a:moveTo>
                  <a:pt x="0" y="0"/>
                </a:moveTo>
                <a:lnTo>
                  <a:pt x="311823" y="0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483603" y="7613482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82550" y="0"/>
                </a:moveTo>
                <a:lnTo>
                  <a:pt x="0" y="30035"/>
                </a:lnTo>
                <a:lnTo>
                  <a:pt x="82550" y="60070"/>
                </a:lnTo>
                <a:lnTo>
                  <a:pt x="71241" y="42237"/>
                </a:lnTo>
                <a:lnTo>
                  <a:pt x="67471" y="30035"/>
                </a:lnTo>
                <a:lnTo>
                  <a:pt x="71241" y="17833"/>
                </a:lnTo>
                <a:lnTo>
                  <a:pt x="8255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837768" y="7613482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0" y="0"/>
                </a:moveTo>
                <a:lnTo>
                  <a:pt x="11308" y="17833"/>
                </a:lnTo>
                <a:lnTo>
                  <a:pt x="15078" y="30035"/>
                </a:lnTo>
                <a:lnTo>
                  <a:pt x="11308" y="42237"/>
                </a:lnTo>
                <a:lnTo>
                  <a:pt x="0" y="60070"/>
                </a:lnTo>
                <a:lnTo>
                  <a:pt x="82549" y="30035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939702" y="7645580"/>
            <a:ext cx="332912" cy="1268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 rot="1200000">
            <a:off x="6073179" y="7625024"/>
            <a:ext cx="125423" cy="71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65"/>
              </a:lnSpc>
            </a:pP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628318" y="816364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 h="0">
                <a:moveTo>
                  <a:pt x="0" y="0"/>
                </a:moveTo>
                <a:lnTo>
                  <a:pt x="154241" y="0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565872" y="8133609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82550" y="0"/>
                </a:moveTo>
                <a:lnTo>
                  <a:pt x="0" y="30035"/>
                </a:lnTo>
                <a:lnTo>
                  <a:pt x="82550" y="60071"/>
                </a:lnTo>
                <a:lnTo>
                  <a:pt x="71241" y="42237"/>
                </a:lnTo>
                <a:lnTo>
                  <a:pt x="67471" y="30035"/>
                </a:lnTo>
                <a:lnTo>
                  <a:pt x="71241" y="17833"/>
                </a:lnTo>
                <a:lnTo>
                  <a:pt x="8255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62450" y="8133609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0" y="0"/>
                </a:moveTo>
                <a:lnTo>
                  <a:pt x="11308" y="17833"/>
                </a:lnTo>
                <a:lnTo>
                  <a:pt x="15078" y="30035"/>
                </a:lnTo>
                <a:lnTo>
                  <a:pt x="11308" y="42237"/>
                </a:lnTo>
                <a:lnTo>
                  <a:pt x="0" y="60071"/>
                </a:lnTo>
                <a:lnTo>
                  <a:pt x="82549" y="30035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5644018" y="8162189"/>
            <a:ext cx="127000" cy="1117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24"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913101" y="8186584"/>
            <a:ext cx="153670" cy="58419"/>
          </a:xfrm>
          <a:custGeom>
            <a:avLst/>
            <a:gdLst/>
            <a:ahLst/>
            <a:cxnLst/>
            <a:rect l="l" t="t" r="r" b="b"/>
            <a:pathLst>
              <a:path w="153670" h="58420">
                <a:moveTo>
                  <a:pt x="0" y="0"/>
                </a:moveTo>
                <a:lnTo>
                  <a:pt x="153174" y="58343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854746" y="8164355"/>
            <a:ext cx="88265" cy="57785"/>
          </a:xfrm>
          <a:custGeom>
            <a:avLst/>
            <a:gdLst/>
            <a:ahLst/>
            <a:cxnLst/>
            <a:rect l="l" t="t" r="r" b="b"/>
            <a:pathLst>
              <a:path w="88264" h="57784">
                <a:moveTo>
                  <a:pt x="0" y="0"/>
                </a:moveTo>
                <a:lnTo>
                  <a:pt x="66446" y="57454"/>
                </a:lnTo>
                <a:lnTo>
                  <a:pt x="62230" y="36760"/>
                </a:lnTo>
                <a:lnTo>
                  <a:pt x="63052" y="24014"/>
                </a:lnTo>
                <a:lnTo>
                  <a:pt x="70918" y="13951"/>
                </a:lnTo>
                <a:lnTo>
                  <a:pt x="87833" y="1308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036800" y="8209708"/>
            <a:ext cx="88265" cy="57785"/>
          </a:xfrm>
          <a:custGeom>
            <a:avLst/>
            <a:gdLst/>
            <a:ahLst/>
            <a:cxnLst/>
            <a:rect l="l" t="t" r="r" b="b"/>
            <a:pathLst>
              <a:path w="88264" h="57784">
                <a:moveTo>
                  <a:pt x="21386" y="0"/>
                </a:moveTo>
                <a:lnTo>
                  <a:pt x="25603" y="20694"/>
                </a:lnTo>
                <a:lnTo>
                  <a:pt x="24780" y="33440"/>
                </a:lnTo>
                <a:lnTo>
                  <a:pt x="16914" y="43503"/>
                </a:lnTo>
                <a:lnTo>
                  <a:pt x="0" y="56146"/>
                </a:lnTo>
                <a:lnTo>
                  <a:pt x="87833" y="57454"/>
                </a:lnTo>
                <a:lnTo>
                  <a:pt x="2138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 rot="1200000">
            <a:off x="5907028" y="8241775"/>
            <a:ext cx="125423" cy="71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65"/>
              </a:lnSpc>
            </a:pP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249556" y="7530938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5">
                <a:moveTo>
                  <a:pt x="0" y="272237"/>
                </a:moveTo>
                <a:lnTo>
                  <a:pt x="0" y="0"/>
                </a:lnTo>
              </a:path>
            </a:pathLst>
          </a:custGeom>
          <a:ln w="796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5152309" y="7530317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5">
                <a:moveTo>
                  <a:pt x="0" y="272237"/>
                </a:moveTo>
                <a:lnTo>
                  <a:pt x="0" y="0"/>
                </a:lnTo>
              </a:path>
            </a:pathLst>
          </a:custGeom>
          <a:ln w="796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220831" y="7524708"/>
            <a:ext cx="957580" cy="0"/>
          </a:xfrm>
          <a:custGeom>
            <a:avLst/>
            <a:gdLst/>
            <a:ahLst/>
            <a:cxnLst/>
            <a:rect l="l" t="t" r="r" b="b"/>
            <a:pathLst>
              <a:path w="957579" h="0">
                <a:moveTo>
                  <a:pt x="0" y="0"/>
                </a:moveTo>
                <a:lnTo>
                  <a:pt x="957224" y="0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158385" y="7494672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82550" y="0"/>
                </a:moveTo>
                <a:lnTo>
                  <a:pt x="0" y="30035"/>
                </a:lnTo>
                <a:lnTo>
                  <a:pt x="82550" y="60070"/>
                </a:lnTo>
                <a:lnTo>
                  <a:pt x="71241" y="42237"/>
                </a:lnTo>
                <a:lnTo>
                  <a:pt x="67471" y="30035"/>
                </a:lnTo>
                <a:lnTo>
                  <a:pt x="71241" y="17833"/>
                </a:lnTo>
                <a:lnTo>
                  <a:pt x="8255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157952" y="7494672"/>
            <a:ext cx="82550" cy="60325"/>
          </a:xfrm>
          <a:custGeom>
            <a:avLst/>
            <a:gdLst/>
            <a:ahLst/>
            <a:cxnLst/>
            <a:rect l="l" t="t" r="r" b="b"/>
            <a:pathLst>
              <a:path w="82550" h="60325">
                <a:moveTo>
                  <a:pt x="0" y="0"/>
                </a:moveTo>
                <a:lnTo>
                  <a:pt x="11308" y="17833"/>
                </a:lnTo>
                <a:lnTo>
                  <a:pt x="15078" y="30035"/>
                </a:lnTo>
                <a:lnTo>
                  <a:pt x="11308" y="42237"/>
                </a:lnTo>
                <a:lnTo>
                  <a:pt x="0" y="60070"/>
                </a:lnTo>
                <a:lnTo>
                  <a:pt x="82549" y="30035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584256" y="7380129"/>
            <a:ext cx="261620" cy="26352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algn="ctr" marL="33655">
              <a:lnSpc>
                <a:spcPct val="100000"/>
              </a:lnSpc>
              <a:spcBef>
                <a:spcPts val="370"/>
              </a:spcBef>
            </a:pPr>
            <a:r>
              <a:rPr dirty="0" sz="550">
                <a:solidFill>
                  <a:srgbClr val="939598"/>
                </a:solidFill>
                <a:latin typeface="Century Gothic"/>
                <a:cs typeface="Century Gothic"/>
              </a:rPr>
              <a:t>100"</a:t>
            </a:r>
            <a:endParaRPr sz="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201629" y="7893101"/>
            <a:ext cx="78740" cy="292100"/>
          </a:xfrm>
          <a:custGeom>
            <a:avLst/>
            <a:gdLst/>
            <a:ahLst/>
            <a:cxnLst/>
            <a:rect l="l" t="t" r="r" b="b"/>
            <a:pathLst>
              <a:path w="78739" h="292100">
                <a:moveTo>
                  <a:pt x="78727" y="0"/>
                </a:moveTo>
                <a:lnTo>
                  <a:pt x="0" y="292061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246125" y="7832807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56077" y="65141"/>
                </a:moveTo>
                <a:lnTo>
                  <a:pt x="32919" y="65141"/>
                </a:lnTo>
                <a:lnTo>
                  <a:pt x="43721" y="71960"/>
                </a:lnTo>
                <a:lnTo>
                  <a:pt x="58000" y="87528"/>
                </a:lnTo>
                <a:lnTo>
                  <a:pt x="56077" y="65141"/>
                </a:lnTo>
                <a:close/>
              </a:path>
              <a:path w="58420" h="87629">
                <a:moveTo>
                  <a:pt x="50482" y="0"/>
                </a:moveTo>
                <a:lnTo>
                  <a:pt x="0" y="71882"/>
                </a:lnTo>
                <a:lnTo>
                  <a:pt x="20158" y="65604"/>
                </a:lnTo>
                <a:lnTo>
                  <a:pt x="32919" y="65141"/>
                </a:lnTo>
                <a:lnTo>
                  <a:pt x="56077" y="65141"/>
                </a:lnTo>
                <a:lnTo>
                  <a:pt x="504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177865" y="8157925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0" y="0"/>
                </a:moveTo>
                <a:lnTo>
                  <a:pt x="7518" y="87528"/>
                </a:lnTo>
                <a:lnTo>
                  <a:pt x="53267" y="22386"/>
                </a:lnTo>
                <a:lnTo>
                  <a:pt x="25080" y="22386"/>
                </a:lnTo>
                <a:lnTo>
                  <a:pt x="14279" y="15567"/>
                </a:lnTo>
                <a:lnTo>
                  <a:pt x="0" y="0"/>
                </a:lnTo>
                <a:close/>
              </a:path>
              <a:path w="58420" h="87629">
                <a:moveTo>
                  <a:pt x="58000" y="15646"/>
                </a:moveTo>
                <a:lnTo>
                  <a:pt x="37842" y="21924"/>
                </a:lnTo>
                <a:lnTo>
                  <a:pt x="25080" y="22386"/>
                </a:lnTo>
                <a:lnTo>
                  <a:pt x="53267" y="22386"/>
                </a:lnTo>
                <a:lnTo>
                  <a:pt x="58000" y="1564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 rot="6300000">
            <a:off x="6167918" y="8030032"/>
            <a:ext cx="246877" cy="71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65"/>
              </a:lnSpc>
            </a:pP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107945" y="7757067"/>
            <a:ext cx="0" cy="401320"/>
          </a:xfrm>
          <a:custGeom>
            <a:avLst/>
            <a:gdLst/>
            <a:ahLst/>
            <a:cxnLst/>
            <a:rect l="l" t="t" r="r" b="b"/>
            <a:pathLst>
              <a:path w="0" h="401320">
                <a:moveTo>
                  <a:pt x="0" y="400799"/>
                </a:moveTo>
                <a:lnTo>
                  <a:pt x="0" y="0"/>
                </a:lnTo>
              </a:path>
            </a:pathLst>
          </a:custGeom>
          <a:ln w="796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077909" y="8137761"/>
            <a:ext cx="60325" cy="82550"/>
          </a:xfrm>
          <a:custGeom>
            <a:avLst/>
            <a:gdLst/>
            <a:ahLst/>
            <a:cxnLst/>
            <a:rect l="l" t="t" r="r" b="b"/>
            <a:pathLst>
              <a:path w="60325" h="82550">
                <a:moveTo>
                  <a:pt x="0" y="0"/>
                </a:moveTo>
                <a:lnTo>
                  <a:pt x="30035" y="82550"/>
                </a:lnTo>
                <a:lnTo>
                  <a:pt x="54584" y="15078"/>
                </a:lnTo>
                <a:lnTo>
                  <a:pt x="30035" y="15078"/>
                </a:lnTo>
                <a:lnTo>
                  <a:pt x="17833" y="11308"/>
                </a:lnTo>
                <a:lnTo>
                  <a:pt x="0" y="0"/>
                </a:lnTo>
                <a:close/>
              </a:path>
              <a:path w="60325" h="82550">
                <a:moveTo>
                  <a:pt x="60071" y="0"/>
                </a:moveTo>
                <a:lnTo>
                  <a:pt x="42237" y="11308"/>
                </a:lnTo>
                <a:lnTo>
                  <a:pt x="30035" y="15078"/>
                </a:lnTo>
                <a:lnTo>
                  <a:pt x="54584" y="15078"/>
                </a:lnTo>
                <a:lnTo>
                  <a:pt x="600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077909" y="7694620"/>
            <a:ext cx="60325" cy="82550"/>
          </a:xfrm>
          <a:custGeom>
            <a:avLst/>
            <a:gdLst/>
            <a:ahLst/>
            <a:cxnLst/>
            <a:rect l="l" t="t" r="r" b="b"/>
            <a:pathLst>
              <a:path w="60325" h="82550">
                <a:moveTo>
                  <a:pt x="30035" y="0"/>
                </a:moveTo>
                <a:lnTo>
                  <a:pt x="0" y="82550"/>
                </a:lnTo>
                <a:lnTo>
                  <a:pt x="17833" y="71241"/>
                </a:lnTo>
                <a:lnTo>
                  <a:pt x="30035" y="67471"/>
                </a:lnTo>
                <a:lnTo>
                  <a:pt x="54584" y="67471"/>
                </a:lnTo>
                <a:lnTo>
                  <a:pt x="30035" y="0"/>
                </a:lnTo>
                <a:close/>
              </a:path>
              <a:path w="60325" h="82550">
                <a:moveTo>
                  <a:pt x="54584" y="67471"/>
                </a:moveTo>
                <a:lnTo>
                  <a:pt x="30035" y="67471"/>
                </a:lnTo>
                <a:lnTo>
                  <a:pt x="42237" y="71241"/>
                </a:lnTo>
                <a:lnTo>
                  <a:pt x="60071" y="82550"/>
                </a:lnTo>
                <a:lnTo>
                  <a:pt x="54584" y="6747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4897972" y="7716491"/>
            <a:ext cx="211454" cy="337820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60960" marR="5080" indent="-48895">
              <a:lnSpc>
                <a:spcPct val="116599"/>
              </a:lnSpc>
              <a:spcBef>
                <a:spcPts val="5"/>
              </a:spcBef>
              <a:tabLst>
                <a:tab pos="324485" algn="l"/>
              </a:tabLst>
            </a:pPr>
            <a:r>
              <a:rPr dirty="0" u="sng" sz="55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 spc="5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550" spc="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37" 	</a:t>
            </a:r>
            <a:r>
              <a:rPr dirty="0" sz="550">
                <a:solidFill>
                  <a:srgbClr val="939598"/>
                </a:solidFill>
                <a:latin typeface="Century Gothic"/>
                <a:cs typeface="Century Gothic"/>
              </a:rPr>
              <a:t> </a:t>
            </a:r>
            <a:r>
              <a:rPr dirty="0" sz="550" spc="0">
                <a:solidFill>
                  <a:srgbClr val="939598"/>
                </a:solidFill>
                <a:latin typeface="Century Gothic"/>
                <a:cs typeface="Century Gothic"/>
              </a:rPr>
              <a:t>47"</a:t>
            </a:r>
            <a:endParaRPr sz="550">
              <a:latin typeface="Century Gothic"/>
              <a:cs typeface="Century Gothic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989629" y="8219740"/>
            <a:ext cx="264795" cy="0"/>
          </a:xfrm>
          <a:custGeom>
            <a:avLst/>
            <a:gdLst/>
            <a:ahLst/>
            <a:cxnLst/>
            <a:rect l="l" t="t" r="r" b="b"/>
            <a:pathLst>
              <a:path w="264795" h="0">
                <a:moveTo>
                  <a:pt x="264756" y="0"/>
                </a:moveTo>
                <a:lnTo>
                  <a:pt x="0" y="0"/>
                </a:lnTo>
              </a:path>
            </a:pathLst>
          </a:custGeom>
          <a:ln w="796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989548" y="7665590"/>
            <a:ext cx="456565" cy="0"/>
          </a:xfrm>
          <a:custGeom>
            <a:avLst/>
            <a:gdLst/>
            <a:ahLst/>
            <a:cxnLst/>
            <a:rect l="l" t="t" r="r" b="b"/>
            <a:pathLst>
              <a:path w="456564" h="0">
                <a:moveTo>
                  <a:pt x="456145" y="0"/>
                </a:moveTo>
                <a:lnTo>
                  <a:pt x="0" y="0"/>
                </a:lnTo>
              </a:path>
            </a:pathLst>
          </a:custGeom>
          <a:ln w="796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989195" y="8099502"/>
            <a:ext cx="546735" cy="0"/>
          </a:xfrm>
          <a:custGeom>
            <a:avLst/>
            <a:gdLst/>
            <a:ahLst/>
            <a:cxnLst/>
            <a:rect l="l" t="t" r="r" b="b"/>
            <a:pathLst>
              <a:path w="546735" h="0">
                <a:moveTo>
                  <a:pt x="546239" y="0"/>
                </a:moveTo>
                <a:lnTo>
                  <a:pt x="0" y="0"/>
                </a:lnTo>
              </a:path>
            </a:pathLst>
          </a:custGeom>
          <a:ln w="7962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5277999" y="7850047"/>
            <a:ext cx="84137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10">
                <a:solidFill>
                  <a:srgbClr val="939598"/>
                </a:solidFill>
                <a:latin typeface="Arial"/>
                <a:cs typeface="Arial"/>
              </a:rPr>
              <a:t>3766-57 </a:t>
            </a:r>
            <a:r>
              <a:rPr dirty="0" sz="550" spc="0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550" spc="-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550" spc="0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55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151011" y="7672956"/>
            <a:ext cx="1097915" cy="542925"/>
          </a:xfrm>
          <a:custGeom>
            <a:avLst/>
            <a:gdLst/>
            <a:ahLst/>
            <a:cxnLst/>
            <a:rect l="l" t="t" r="r" b="b"/>
            <a:pathLst>
              <a:path w="1097914" h="542925">
                <a:moveTo>
                  <a:pt x="0" y="130225"/>
                </a:moveTo>
                <a:lnTo>
                  <a:pt x="322338" y="0"/>
                </a:lnTo>
                <a:lnTo>
                  <a:pt x="769302" y="0"/>
                </a:lnTo>
                <a:lnTo>
                  <a:pt x="1097838" y="130225"/>
                </a:lnTo>
                <a:lnTo>
                  <a:pt x="992212" y="542797"/>
                </a:lnTo>
                <a:lnTo>
                  <a:pt x="703732" y="430529"/>
                </a:lnTo>
                <a:lnTo>
                  <a:pt x="402564" y="430529"/>
                </a:lnTo>
                <a:lnTo>
                  <a:pt x="112420" y="542797"/>
                </a:lnTo>
                <a:lnTo>
                  <a:pt x="0" y="130225"/>
                </a:lnTo>
                <a:close/>
              </a:path>
            </a:pathLst>
          </a:custGeom>
          <a:ln w="9283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973717" y="8020933"/>
            <a:ext cx="60325" cy="82550"/>
          </a:xfrm>
          <a:custGeom>
            <a:avLst/>
            <a:gdLst/>
            <a:ahLst/>
            <a:cxnLst/>
            <a:rect l="l" t="t" r="r" b="b"/>
            <a:pathLst>
              <a:path w="60325" h="82550">
                <a:moveTo>
                  <a:pt x="0" y="0"/>
                </a:moveTo>
                <a:lnTo>
                  <a:pt x="30035" y="82549"/>
                </a:lnTo>
                <a:lnTo>
                  <a:pt x="54584" y="15078"/>
                </a:lnTo>
                <a:lnTo>
                  <a:pt x="30035" y="15078"/>
                </a:lnTo>
                <a:lnTo>
                  <a:pt x="17833" y="11308"/>
                </a:lnTo>
                <a:lnTo>
                  <a:pt x="0" y="0"/>
                </a:lnTo>
                <a:close/>
              </a:path>
              <a:path w="60325" h="82550">
                <a:moveTo>
                  <a:pt x="60071" y="0"/>
                </a:moveTo>
                <a:lnTo>
                  <a:pt x="42237" y="11308"/>
                </a:lnTo>
                <a:lnTo>
                  <a:pt x="30035" y="15078"/>
                </a:lnTo>
                <a:lnTo>
                  <a:pt x="54584" y="15078"/>
                </a:lnTo>
                <a:lnTo>
                  <a:pt x="600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973717" y="7666749"/>
            <a:ext cx="60325" cy="82550"/>
          </a:xfrm>
          <a:custGeom>
            <a:avLst/>
            <a:gdLst/>
            <a:ahLst/>
            <a:cxnLst/>
            <a:rect l="l" t="t" r="r" b="b"/>
            <a:pathLst>
              <a:path w="60325" h="82550">
                <a:moveTo>
                  <a:pt x="30035" y="0"/>
                </a:moveTo>
                <a:lnTo>
                  <a:pt x="0" y="82549"/>
                </a:lnTo>
                <a:lnTo>
                  <a:pt x="17833" y="71241"/>
                </a:lnTo>
                <a:lnTo>
                  <a:pt x="30035" y="67471"/>
                </a:lnTo>
                <a:lnTo>
                  <a:pt x="54584" y="67471"/>
                </a:lnTo>
                <a:lnTo>
                  <a:pt x="30035" y="0"/>
                </a:lnTo>
                <a:close/>
              </a:path>
              <a:path w="60325" h="82550">
                <a:moveTo>
                  <a:pt x="54584" y="67471"/>
                </a:moveTo>
                <a:lnTo>
                  <a:pt x="30035" y="67471"/>
                </a:lnTo>
                <a:lnTo>
                  <a:pt x="42237" y="71241"/>
                </a:lnTo>
                <a:lnTo>
                  <a:pt x="60071" y="82549"/>
                </a:lnTo>
                <a:lnTo>
                  <a:pt x="54584" y="6747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854507" y="822014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519415" y="822014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330246" y="8088559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331453" y="805903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331453" y="805903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858524" y="797899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331307" y="813047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093360" y="797899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331713" y="808509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827460" y="8033257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331307" y="797896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861489" y="8088553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095512" y="8088553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336292" y="812345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336292" y="8088553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 txBox="1"/>
          <p:nvPr/>
        </p:nvSpPr>
        <p:spPr>
          <a:xfrm>
            <a:off x="2689860" y="789990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3766-57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100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810004" y="8372347"/>
            <a:ext cx="474218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3766-20,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143,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172.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44500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6333" y="6595656"/>
            <a:ext cx="2160701" cy="1081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14510" y="80566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14510" y="80566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3618" y="81618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12058" y="81618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15970" y="805802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68834" y="79465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74055" y="7907019"/>
            <a:ext cx="157797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3758-20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6559054"/>
            <a:ext cx="2127554" cy="110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42709" y="80566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42709" y="80566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71818" y="81618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40258" y="81618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44170" y="805802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802255" y="7907019"/>
            <a:ext cx="1478280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3766-20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20676" y="932688"/>
            <a:ext cx="5118387" cy="274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15431" y="3929697"/>
            <a:ext cx="329565" cy="0"/>
          </a:xfrm>
          <a:custGeom>
            <a:avLst/>
            <a:gdLst/>
            <a:ahLst/>
            <a:cxnLst/>
            <a:rect l="l" t="t" r="r" b="b"/>
            <a:pathLst>
              <a:path w="329564" h="0">
                <a:moveTo>
                  <a:pt x="0" y="0"/>
                </a:moveTo>
                <a:lnTo>
                  <a:pt x="328968" y="0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52011" y="3899318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464" y="0"/>
                </a:moveTo>
                <a:lnTo>
                  <a:pt x="0" y="30378"/>
                </a:lnTo>
                <a:lnTo>
                  <a:pt x="83464" y="60756"/>
                </a:lnTo>
                <a:lnTo>
                  <a:pt x="72191" y="42719"/>
                </a:lnTo>
                <a:lnTo>
                  <a:pt x="68433" y="30378"/>
                </a:lnTo>
                <a:lnTo>
                  <a:pt x="72191" y="18037"/>
                </a:lnTo>
                <a:lnTo>
                  <a:pt x="8346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24358" y="3899318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2" y="18037"/>
                </a:lnTo>
                <a:lnTo>
                  <a:pt x="15030" y="30378"/>
                </a:lnTo>
                <a:lnTo>
                  <a:pt x="11272" y="42719"/>
                </a:lnTo>
                <a:lnTo>
                  <a:pt x="0" y="60756"/>
                </a:lnTo>
                <a:lnTo>
                  <a:pt x="83464" y="30378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28053" y="3932477"/>
            <a:ext cx="347469" cy="132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 rot="1200000">
            <a:off x="5964421" y="3910862"/>
            <a:ext cx="136347" cy="77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10"/>
              </a:lnSpc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01298" y="4472506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 h="0">
                <a:moveTo>
                  <a:pt x="0" y="0"/>
                </a:moveTo>
                <a:lnTo>
                  <a:pt x="164490" y="0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37878" y="4442128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464" y="0"/>
                </a:moveTo>
                <a:lnTo>
                  <a:pt x="0" y="30378"/>
                </a:lnTo>
                <a:lnTo>
                  <a:pt x="83464" y="60756"/>
                </a:lnTo>
                <a:lnTo>
                  <a:pt x="72191" y="42719"/>
                </a:lnTo>
                <a:lnTo>
                  <a:pt x="68433" y="30378"/>
                </a:lnTo>
                <a:lnTo>
                  <a:pt x="72191" y="18037"/>
                </a:lnTo>
                <a:lnTo>
                  <a:pt x="8346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45746" y="4442128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2" y="18037"/>
                </a:lnTo>
                <a:lnTo>
                  <a:pt x="15030" y="30378"/>
                </a:lnTo>
                <a:lnTo>
                  <a:pt x="11272" y="42719"/>
                </a:lnTo>
                <a:lnTo>
                  <a:pt x="0" y="60756"/>
                </a:lnTo>
                <a:lnTo>
                  <a:pt x="83464" y="30378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517963" y="4471516"/>
            <a:ext cx="135890" cy="1187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24"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98649" y="4496513"/>
            <a:ext cx="163195" cy="62230"/>
          </a:xfrm>
          <a:custGeom>
            <a:avLst/>
            <a:gdLst/>
            <a:ahLst/>
            <a:cxnLst/>
            <a:rect l="l" t="t" r="r" b="b"/>
            <a:pathLst>
              <a:path w="163195" h="62229">
                <a:moveTo>
                  <a:pt x="0" y="0"/>
                </a:moveTo>
                <a:lnTo>
                  <a:pt x="163156" y="62153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39384" y="4473938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0" y="0"/>
                </a:moveTo>
                <a:lnTo>
                  <a:pt x="67183" y="58089"/>
                </a:lnTo>
                <a:lnTo>
                  <a:pt x="63070" y="37229"/>
                </a:lnTo>
                <a:lnTo>
                  <a:pt x="63952" y="24363"/>
                </a:lnTo>
                <a:lnTo>
                  <a:pt x="71856" y="14171"/>
                </a:lnTo>
                <a:lnTo>
                  <a:pt x="88811" y="1333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932261" y="4523150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21628" y="0"/>
                </a:moveTo>
                <a:lnTo>
                  <a:pt x="25740" y="20860"/>
                </a:lnTo>
                <a:lnTo>
                  <a:pt x="24858" y="33726"/>
                </a:lnTo>
                <a:lnTo>
                  <a:pt x="16954" y="43917"/>
                </a:lnTo>
                <a:lnTo>
                  <a:pt x="0" y="56756"/>
                </a:lnTo>
                <a:lnTo>
                  <a:pt x="88811" y="58089"/>
                </a:lnTo>
                <a:lnTo>
                  <a:pt x="216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 rot="1200000">
            <a:off x="5791004" y="4554581"/>
            <a:ext cx="136347" cy="77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10"/>
              </a:lnSpc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32"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151298" y="3801930"/>
            <a:ext cx="0" cy="295275"/>
          </a:xfrm>
          <a:custGeom>
            <a:avLst/>
            <a:gdLst/>
            <a:ahLst/>
            <a:cxnLst/>
            <a:rect l="l" t="t" r="r" b="b"/>
            <a:pathLst>
              <a:path w="0" h="295275">
                <a:moveTo>
                  <a:pt x="0" y="295033"/>
                </a:moveTo>
                <a:lnTo>
                  <a:pt x="0" y="0"/>
                </a:lnTo>
              </a:path>
            </a:pathLst>
          </a:custGeom>
          <a:ln w="8636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06389" y="3812179"/>
            <a:ext cx="0" cy="284480"/>
          </a:xfrm>
          <a:custGeom>
            <a:avLst/>
            <a:gdLst/>
            <a:ahLst/>
            <a:cxnLst/>
            <a:rect l="l" t="t" r="r" b="b"/>
            <a:pathLst>
              <a:path w="0" h="284479">
                <a:moveTo>
                  <a:pt x="0" y="284137"/>
                </a:moveTo>
                <a:lnTo>
                  <a:pt x="0" y="0"/>
                </a:lnTo>
              </a:path>
            </a:pathLst>
          </a:custGeom>
          <a:ln w="8636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075993" y="3805693"/>
            <a:ext cx="1002665" cy="0"/>
          </a:xfrm>
          <a:custGeom>
            <a:avLst/>
            <a:gdLst/>
            <a:ahLst/>
            <a:cxnLst/>
            <a:rect l="l" t="t" r="r" b="b"/>
            <a:pathLst>
              <a:path w="1002664" h="0">
                <a:moveTo>
                  <a:pt x="0" y="0"/>
                </a:moveTo>
                <a:lnTo>
                  <a:pt x="1002588" y="0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12571" y="3775314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83464" y="0"/>
                </a:moveTo>
                <a:lnTo>
                  <a:pt x="0" y="30378"/>
                </a:lnTo>
                <a:lnTo>
                  <a:pt x="83464" y="60756"/>
                </a:lnTo>
                <a:lnTo>
                  <a:pt x="72191" y="42719"/>
                </a:lnTo>
                <a:lnTo>
                  <a:pt x="68433" y="30378"/>
                </a:lnTo>
                <a:lnTo>
                  <a:pt x="72191" y="18037"/>
                </a:lnTo>
                <a:lnTo>
                  <a:pt x="8346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58542" y="3775314"/>
            <a:ext cx="83820" cy="60960"/>
          </a:xfrm>
          <a:custGeom>
            <a:avLst/>
            <a:gdLst/>
            <a:ahLst/>
            <a:cxnLst/>
            <a:rect l="l" t="t" r="r" b="b"/>
            <a:pathLst>
              <a:path w="83820" h="60960">
                <a:moveTo>
                  <a:pt x="0" y="0"/>
                </a:moveTo>
                <a:lnTo>
                  <a:pt x="11272" y="18037"/>
                </a:lnTo>
                <a:lnTo>
                  <a:pt x="15030" y="30378"/>
                </a:lnTo>
                <a:lnTo>
                  <a:pt x="11272" y="42719"/>
                </a:lnTo>
                <a:lnTo>
                  <a:pt x="0" y="60756"/>
                </a:lnTo>
                <a:lnTo>
                  <a:pt x="83464" y="30378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452893" y="3658701"/>
            <a:ext cx="281305" cy="27368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algn="ctr" marL="34925">
              <a:lnSpc>
                <a:spcPct val="100000"/>
              </a:lnSpc>
              <a:spcBef>
                <a:spcPts val="355"/>
              </a:spcBef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100"</a:t>
            </a:r>
            <a:endParaRPr sz="6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01317" y="4189158"/>
            <a:ext cx="82550" cy="308610"/>
          </a:xfrm>
          <a:custGeom>
            <a:avLst/>
            <a:gdLst/>
            <a:ahLst/>
            <a:cxnLst/>
            <a:rect l="l" t="t" r="r" b="b"/>
            <a:pathLst>
              <a:path w="82550" h="308610">
                <a:moveTo>
                  <a:pt x="82410" y="0"/>
                </a:moveTo>
                <a:lnTo>
                  <a:pt x="0" y="308152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149210" y="4127891"/>
            <a:ext cx="59055" cy="88900"/>
          </a:xfrm>
          <a:custGeom>
            <a:avLst/>
            <a:gdLst/>
            <a:ahLst/>
            <a:cxnLst/>
            <a:rect l="l" t="t" r="r" b="b"/>
            <a:pathLst>
              <a:path w="59054" h="88900">
                <a:moveTo>
                  <a:pt x="56708" y="66106"/>
                </a:moveTo>
                <a:lnTo>
                  <a:pt x="33223" y="66106"/>
                </a:lnTo>
                <a:lnTo>
                  <a:pt x="44169" y="72926"/>
                </a:lnTo>
                <a:lnTo>
                  <a:pt x="58673" y="88480"/>
                </a:lnTo>
                <a:lnTo>
                  <a:pt x="56708" y="66106"/>
                </a:lnTo>
                <a:close/>
              </a:path>
              <a:path w="59054" h="88900">
                <a:moveTo>
                  <a:pt x="50901" y="0"/>
                </a:moveTo>
                <a:lnTo>
                  <a:pt x="0" y="72783"/>
                </a:lnTo>
                <a:lnTo>
                  <a:pt x="20333" y="66549"/>
                </a:lnTo>
                <a:lnTo>
                  <a:pt x="33223" y="66106"/>
                </a:lnTo>
                <a:lnTo>
                  <a:pt x="56708" y="66106"/>
                </a:lnTo>
                <a:lnTo>
                  <a:pt x="5090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77162" y="4470101"/>
            <a:ext cx="59055" cy="88900"/>
          </a:xfrm>
          <a:custGeom>
            <a:avLst/>
            <a:gdLst/>
            <a:ahLst/>
            <a:cxnLst/>
            <a:rect l="l" t="t" r="r" b="b"/>
            <a:pathLst>
              <a:path w="59054" h="88900">
                <a:moveTo>
                  <a:pt x="0" y="0"/>
                </a:moveTo>
                <a:lnTo>
                  <a:pt x="7772" y="88480"/>
                </a:lnTo>
                <a:lnTo>
                  <a:pt x="54004" y="22374"/>
                </a:lnTo>
                <a:lnTo>
                  <a:pt x="25450" y="22374"/>
                </a:lnTo>
                <a:lnTo>
                  <a:pt x="14504" y="15554"/>
                </a:lnTo>
                <a:lnTo>
                  <a:pt x="0" y="0"/>
                </a:lnTo>
                <a:close/>
              </a:path>
              <a:path w="59054" h="88900">
                <a:moveTo>
                  <a:pt x="58674" y="15697"/>
                </a:moveTo>
                <a:lnTo>
                  <a:pt x="38340" y="21931"/>
                </a:lnTo>
                <a:lnTo>
                  <a:pt x="25450" y="22374"/>
                </a:lnTo>
                <a:lnTo>
                  <a:pt x="54004" y="22374"/>
                </a:lnTo>
                <a:lnTo>
                  <a:pt x="58674" y="15697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 rot="6300000">
            <a:off x="6060183" y="4332450"/>
            <a:ext cx="268166" cy="77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10"/>
              </a:lnSpc>
            </a:pP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37-1/2"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59299" y="4047077"/>
            <a:ext cx="0" cy="422275"/>
          </a:xfrm>
          <a:custGeom>
            <a:avLst/>
            <a:gdLst/>
            <a:ahLst/>
            <a:cxnLst/>
            <a:rect l="l" t="t" r="r" b="b"/>
            <a:pathLst>
              <a:path w="0" h="422275">
                <a:moveTo>
                  <a:pt x="0" y="421843"/>
                </a:moveTo>
                <a:lnTo>
                  <a:pt x="0" y="0"/>
                </a:lnTo>
              </a:path>
            </a:pathLst>
          </a:custGeom>
          <a:ln w="863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928920" y="4448876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78" y="83464"/>
                </a:lnTo>
                <a:lnTo>
                  <a:pt x="55286" y="15030"/>
                </a:lnTo>
                <a:lnTo>
                  <a:pt x="30378" y="15030"/>
                </a:lnTo>
                <a:lnTo>
                  <a:pt x="18037" y="11272"/>
                </a:lnTo>
                <a:lnTo>
                  <a:pt x="0" y="0"/>
                </a:lnTo>
                <a:close/>
              </a:path>
              <a:path w="60960" h="83820">
                <a:moveTo>
                  <a:pt x="60756" y="0"/>
                </a:moveTo>
                <a:lnTo>
                  <a:pt x="42719" y="11272"/>
                </a:lnTo>
                <a:lnTo>
                  <a:pt x="30378" y="15030"/>
                </a:lnTo>
                <a:lnTo>
                  <a:pt x="55286" y="15030"/>
                </a:lnTo>
                <a:lnTo>
                  <a:pt x="607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928920" y="398366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78" y="0"/>
                </a:moveTo>
                <a:lnTo>
                  <a:pt x="0" y="83464"/>
                </a:lnTo>
                <a:lnTo>
                  <a:pt x="18037" y="72191"/>
                </a:lnTo>
                <a:lnTo>
                  <a:pt x="30378" y="68433"/>
                </a:lnTo>
                <a:lnTo>
                  <a:pt x="55286" y="68433"/>
                </a:lnTo>
                <a:lnTo>
                  <a:pt x="30378" y="0"/>
                </a:lnTo>
                <a:close/>
              </a:path>
              <a:path w="60960" h="83820">
                <a:moveTo>
                  <a:pt x="55286" y="68433"/>
                </a:moveTo>
                <a:lnTo>
                  <a:pt x="30378" y="68433"/>
                </a:lnTo>
                <a:lnTo>
                  <a:pt x="42719" y="72191"/>
                </a:lnTo>
                <a:lnTo>
                  <a:pt x="60756" y="83464"/>
                </a:lnTo>
                <a:lnTo>
                  <a:pt x="55286" y="6843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740593" y="4005290"/>
            <a:ext cx="222885" cy="354965"/>
          </a:xfrm>
          <a:prstGeom prst="rect">
            <a:avLst/>
          </a:prstGeom>
        </p:spPr>
        <p:txBody>
          <a:bodyPr wrap="square" lIns="0" tIns="3810" rIns="0" bIns="0" rtlCol="0" vert="vert270">
            <a:spAutoFit/>
          </a:bodyPr>
          <a:lstStyle/>
          <a:p>
            <a:pPr marL="62865" marR="5080" indent="-50800">
              <a:lnSpc>
                <a:spcPct val="111600"/>
              </a:lnSpc>
              <a:spcBef>
                <a:spcPts val="30"/>
              </a:spcBef>
              <a:tabLst>
                <a:tab pos="341630" algn="l"/>
              </a:tabLst>
            </a:pPr>
            <a:r>
              <a:rPr dirty="0" u="sng" sz="60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60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600" spc="-1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600" spc="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Century Gothic"/>
                <a:cs typeface="Century Gothic"/>
              </a:rPr>
              <a:t>37" 	</a:t>
            </a:r>
            <a:r>
              <a:rPr dirty="0" sz="600">
                <a:solidFill>
                  <a:srgbClr val="939598"/>
                </a:solidFill>
                <a:latin typeface="Century Gothic"/>
                <a:cs typeface="Century Gothic"/>
              </a:rPr>
              <a:t> 47"</a:t>
            </a:r>
            <a:endParaRPr sz="6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836358" y="3953494"/>
            <a:ext cx="476250" cy="0"/>
          </a:xfrm>
          <a:custGeom>
            <a:avLst/>
            <a:gdLst/>
            <a:ahLst/>
            <a:cxnLst/>
            <a:rect l="l" t="t" r="r" b="b"/>
            <a:pathLst>
              <a:path w="476250" h="0">
                <a:moveTo>
                  <a:pt x="476084" y="0"/>
                </a:moveTo>
                <a:lnTo>
                  <a:pt x="0" y="0"/>
                </a:lnTo>
              </a:path>
            </a:pathLst>
          </a:custGeom>
          <a:ln w="8636">
            <a:solidFill>
              <a:srgbClr val="BCBEC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35979" y="4406155"/>
            <a:ext cx="570230" cy="0"/>
          </a:xfrm>
          <a:custGeom>
            <a:avLst/>
            <a:gdLst/>
            <a:ahLst/>
            <a:cxnLst/>
            <a:rect l="l" t="t" r="r" b="b"/>
            <a:pathLst>
              <a:path w="570229" h="0">
                <a:moveTo>
                  <a:pt x="570128" y="0"/>
                </a:moveTo>
                <a:lnTo>
                  <a:pt x="0" y="0"/>
                </a:lnTo>
              </a:path>
            </a:pathLst>
          </a:custGeom>
          <a:ln w="8636">
            <a:solidFill>
              <a:srgbClr val="BCBEC0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5126222" y="4145691"/>
            <a:ext cx="909955" cy="1225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00" spc="10">
                <a:solidFill>
                  <a:srgbClr val="939598"/>
                </a:solidFill>
                <a:latin typeface="Arial"/>
                <a:cs typeface="Arial"/>
              </a:rPr>
              <a:t>3758-57 </a:t>
            </a:r>
            <a:r>
              <a:rPr dirty="0" sz="600" spc="0">
                <a:solidFill>
                  <a:srgbClr val="939598"/>
                </a:solidFill>
                <a:latin typeface="Arial"/>
                <a:cs typeface="Arial"/>
              </a:rPr>
              <a:t>CORNER</a:t>
            </a:r>
            <a:r>
              <a:rPr dirty="0" sz="600" spc="-7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600" spc="0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005097" y="3961238"/>
            <a:ext cx="1145540" cy="566420"/>
          </a:xfrm>
          <a:custGeom>
            <a:avLst/>
            <a:gdLst/>
            <a:ahLst/>
            <a:cxnLst/>
            <a:rect l="l" t="t" r="r" b="b"/>
            <a:pathLst>
              <a:path w="1145539" h="566420">
                <a:moveTo>
                  <a:pt x="0" y="135826"/>
                </a:moveTo>
                <a:lnTo>
                  <a:pt x="336308" y="0"/>
                </a:lnTo>
                <a:lnTo>
                  <a:pt x="802640" y="0"/>
                </a:lnTo>
                <a:lnTo>
                  <a:pt x="1145400" y="135826"/>
                </a:lnTo>
                <a:lnTo>
                  <a:pt x="1035202" y="566115"/>
                </a:lnTo>
                <a:lnTo>
                  <a:pt x="734225" y="449033"/>
                </a:lnTo>
                <a:lnTo>
                  <a:pt x="420001" y="449033"/>
                </a:lnTo>
                <a:lnTo>
                  <a:pt x="117284" y="566115"/>
                </a:lnTo>
                <a:lnTo>
                  <a:pt x="0" y="135826"/>
                </a:lnTo>
                <a:close/>
              </a:path>
            </a:pathLst>
          </a:custGeom>
          <a:ln w="10058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21843" y="4326940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0" y="0"/>
                </a:moveTo>
                <a:lnTo>
                  <a:pt x="30378" y="83464"/>
                </a:lnTo>
                <a:lnTo>
                  <a:pt x="55286" y="15030"/>
                </a:lnTo>
                <a:lnTo>
                  <a:pt x="30378" y="15030"/>
                </a:lnTo>
                <a:lnTo>
                  <a:pt x="18037" y="11272"/>
                </a:lnTo>
                <a:lnTo>
                  <a:pt x="0" y="0"/>
                </a:lnTo>
                <a:close/>
              </a:path>
              <a:path w="60960" h="83820">
                <a:moveTo>
                  <a:pt x="60756" y="0"/>
                </a:moveTo>
                <a:lnTo>
                  <a:pt x="42719" y="11272"/>
                </a:lnTo>
                <a:lnTo>
                  <a:pt x="30378" y="15030"/>
                </a:lnTo>
                <a:lnTo>
                  <a:pt x="55286" y="15030"/>
                </a:lnTo>
                <a:lnTo>
                  <a:pt x="607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821843" y="395457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60" h="83820">
                <a:moveTo>
                  <a:pt x="30378" y="0"/>
                </a:moveTo>
                <a:lnTo>
                  <a:pt x="0" y="83464"/>
                </a:lnTo>
                <a:lnTo>
                  <a:pt x="18037" y="72191"/>
                </a:lnTo>
                <a:lnTo>
                  <a:pt x="30378" y="68433"/>
                </a:lnTo>
                <a:lnTo>
                  <a:pt x="55286" y="68433"/>
                </a:lnTo>
                <a:lnTo>
                  <a:pt x="30378" y="0"/>
                </a:lnTo>
                <a:close/>
              </a:path>
              <a:path w="60960" h="83820">
                <a:moveTo>
                  <a:pt x="55286" y="68433"/>
                </a:moveTo>
                <a:lnTo>
                  <a:pt x="30378" y="68433"/>
                </a:lnTo>
                <a:lnTo>
                  <a:pt x="42719" y="72191"/>
                </a:lnTo>
                <a:lnTo>
                  <a:pt x="60756" y="83464"/>
                </a:lnTo>
                <a:lnTo>
                  <a:pt x="55286" y="6843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724144" y="3884676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80415" y="4222693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45323" y="4222693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56155" y="409110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357362" y="406158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357362" y="406158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884433" y="398153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357216" y="4133023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119269" y="398153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357622" y="4087646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853369" y="403580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357216" y="3981512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887397" y="409110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121420" y="409110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362200" y="412600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62200" y="409110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873944" y="39420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715767" y="3902455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3758-57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 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100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835911" y="4374896"/>
            <a:ext cx="3289935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  <a:tabLst>
                <a:tab pos="3000375" algn="l"/>
                <a:tab pos="3276600" algn="l"/>
              </a:tabLst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	</a:t>
            </a:r>
            <a:r>
              <a:rPr dirty="0" u="dash" sz="800" spc="-15" i="1">
                <a:solidFill>
                  <a:srgbClr val="939598"/>
                </a:solidFill>
                <a:uFill>
                  <a:solidFill>
                    <a:srgbClr val="BCBEC0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800" i="1">
                <a:solidFill>
                  <a:srgbClr val="939598"/>
                </a:solidFill>
                <a:uFill>
                  <a:solidFill>
                    <a:srgbClr val="BCBEC0"/>
                  </a:solidFill>
                </a:uFill>
                <a:latin typeface="Arial"/>
                <a:cs typeface="Arial"/>
              </a:rPr>
              <a:t>	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          </a:t>
            </a:r>
            <a:r>
              <a:rPr dirty="0" sz="800" spc="1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9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3758-20,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143, 172.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089497" y="438810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143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87461" y="5211064"/>
            <a:ext cx="4571305" cy="2723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35120" y="7987786"/>
            <a:ext cx="0" cy="545465"/>
          </a:xfrm>
          <a:custGeom>
            <a:avLst/>
            <a:gdLst/>
            <a:ahLst/>
            <a:cxnLst/>
            <a:rect l="l" t="t" r="r" b="b"/>
            <a:pathLst>
              <a:path w="0" h="545465">
                <a:moveTo>
                  <a:pt x="0" y="54512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35120" y="8532909"/>
            <a:ext cx="0" cy="485140"/>
          </a:xfrm>
          <a:custGeom>
            <a:avLst/>
            <a:gdLst/>
            <a:ahLst/>
            <a:cxnLst/>
            <a:rect l="l" t="t" r="r" b="b"/>
            <a:pathLst>
              <a:path w="0" h="485140">
                <a:moveTo>
                  <a:pt x="0" y="48463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80414" y="8363417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45322" y="8363417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56154" y="823183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7359" y="82023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57359" y="820230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84431" y="8122262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57214" y="8273747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19266" y="8122262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57620" y="8228370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53366" y="8176529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57214" y="8122236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87397" y="823183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21420" y="823183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62200" y="826674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62200" y="823183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22548" y="80451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715767" y="8005571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45598" y="8356955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736707" y="8356955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50348" y="8122259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22268" y="8346490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567454" y="8122234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78248" y="8231835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67631" y="8231832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21009" y="8175945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21009" y="8175945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572030" y="8229915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60339" y="8188625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71630" y="8184815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52848" y="826849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52848" y="8231835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67085" y="826849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567085" y="8231835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65698" y="80451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921784" y="8005571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880414" y="887829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45322" y="887829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356154" y="8746707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57359" y="871718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357359" y="871718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884431" y="863713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57214" y="878862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119266" y="863713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57620" y="874324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853366" y="8691403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57214" y="863711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887397" y="8746705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121420" y="8746705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62200" y="8781612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62200" y="8746705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85666" y="859024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715767" y="8550688"/>
            <a:ext cx="1369695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700784" y="1005633"/>
            <a:ext cx="4658803" cy="2830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133088" y="3935476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133088" y="4474971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92607" y="430829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557515" y="430829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368346" y="4176706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369553" y="414717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369553" y="414717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896624" y="406713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69407" y="421862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31460" y="406713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69813" y="417324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65560" y="4121403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369407" y="406711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899589" y="417669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133612" y="417669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374392" y="421160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374392" y="417669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434740" y="39928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2727960" y="3953255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277245" y="430182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668354" y="430182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281995" y="4067133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253915" y="429136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499102" y="406710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309897" y="417669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499278" y="4176706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252657" y="412081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52657" y="412081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503677" y="417479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691987" y="4133500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503277" y="4129690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284497" y="421337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284497" y="417671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498733" y="421337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498733" y="417671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797346" y="39928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4853432" y="3953255"/>
            <a:ext cx="134683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892607" y="4812989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557515" y="4812989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68346" y="4681405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369553" y="465187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369553" y="465187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896624" y="4571834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369407" y="4723320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131460" y="4571834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369813" y="4677943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865560" y="4626102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369407" y="4571809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899589" y="4681397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133612" y="4681397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374392" y="471630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374392" y="4681397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797858" y="45322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 txBox="1"/>
          <p:nvPr/>
        </p:nvSpPr>
        <p:spPr>
          <a:xfrm>
            <a:off x="2727960" y="4492751"/>
            <a:ext cx="136715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44500" y="438784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23635" y="995260"/>
            <a:ext cx="4677164" cy="2856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63034" y="3937508"/>
            <a:ext cx="0" cy="530860"/>
          </a:xfrm>
          <a:custGeom>
            <a:avLst/>
            <a:gdLst/>
            <a:ahLst/>
            <a:cxnLst/>
            <a:rect l="l" t="t" r="r" b="b"/>
            <a:pathLst>
              <a:path w="0" h="530860">
                <a:moveTo>
                  <a:pt x="0" y="53035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39266" y="43057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04174" y="43057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15006" y="4174166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16212" y="414464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16212" y="414464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43284" y="406459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16067" y="421608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78120" y="406459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16473" y="417070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12220" y="411886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16067" y="406457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46249" y="417415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080272" y="417415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21051" y="420906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21051" y="417415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81400" y="39948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674620" y="3955288"/>
            <a:ext cx="123126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28908" y="429928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20017" y="429928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33658" y="4064592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05578" y="428882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50764" y="406456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61548" y="417415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50941" y="4174166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04320" y="411827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04320" y="411827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55340" y="417225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543649" y="4130959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543868" y="412968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44466" y="4127149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54940" y="4127149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36161" y="421083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136161" y="417417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350397" y="421083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50397" y="417417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648998" y="39948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705096" y="3955288"/>
            <a:ext cx="123126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1830-70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89508" y="438784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145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90489" y="9372597"/>
            <a:ext cx="1125778" cy="151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500" y="1304709"/>
            <a:ext cx="6172200" cy="21576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29200" y="3602735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29200" y="4225035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0153" y="40104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19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81262" y="40104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19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94903" y="3775795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69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66823" y="400002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1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12010" y="377576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69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1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22805" y="388536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5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12186" y="388536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69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5565" y="38294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69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69" h="180339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65565" y="38294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69" h="180339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16585" y="3883452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04894" y="384216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05113" y="384089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05711" y="3838351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16185" y="383835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897405" y="392203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97405" y="388537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111641" y="392203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111641" y="388537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13999" y="36600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42473" y="3812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62294" y="379514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715188" y="36600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5483352" y="3620515"/>
            <a:ext cx="131508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2714-78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ARMLESS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90153" y="45692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19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281262" y="45692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19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94903" y="4334595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69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66823" y="455882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1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12010" y="433456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69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1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22805" y="444416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5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12186" y="444416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69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865565" y="43882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69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69" h="180339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865565" y="43882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69" h="180339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16585" y="4442252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304894" y="440096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05113" y="439969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05711" y="4397151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116185" y="439715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897405" y="448083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897405" y="444417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111641" y="448083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111641" y="444417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46256" y="4282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765382" y="44347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2462783" y="3610355"/>
            <a:ext cx="2466340" cy="12166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2714-51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RIGHT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SOFA*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2714-52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LEFT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SOFA*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66.5</a:t>
            </a: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2714-RA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RIGHT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ANGLE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LOVESEAT*</a:t>
            </a:r>
            <a:r>
              <a:rPr dirty="0" sz="8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2714-LA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LEFT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ANGLE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LOVESEAT*</a:t>
            </a:r>
            <a:r>
              <a:rPr dirty="0" sz="8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62.5</a:t>
            </a: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162294" y="4417443"/>
            <a:ext cx="217957" cy="237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732054" y="4282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5483352" y="4242815"/>
            <a:ext cx="13315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2714-29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CORNER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CHAIR*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48104" y="4885435"/>
            <a:ext cx="4460240" cy="426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locking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system.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2714-50,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118.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*Standard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1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307591" y="5733288"/>
            <a:ext cx="5588508" cy="2258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443984" y="7994650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887041" y="8184863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5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5"/>
                </a:lnTo>
                <a:lnTo>
                  <a:pt x="18554" y="201295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213164" y="8386159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40">
                <a:moveTo>
                  <a:pt x="29591" y="0"/>
                </a:moveTo>
                <a:lnTo>
                  <a:pt x="22758" y="40589"/>
                </a:lnTo>
                <a:lnTo>
                  <a:pt x="5969" y="40589"/>
                </a:lnTo>
                <a:lnTo>
                  <a:pt x="0" y="0"/>
                </a:lnTo>
                <a:lnTo>
                  <a:pt x="29591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956306" y="8386159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40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268152" y="80519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196626" y="82043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417064" y="8002269"/>
            <a:ext cx="193421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2714-26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RIGHT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CHAISE*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2714-27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LEFT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CHAISE*</a:t>
            </a:r>
            <a:r>
              <a:rPr dirty="0" sz="8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613201" y="840886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278110" y="8408866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088940" y="8277282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2" y="0"/>
                </a:moveTo>
                <a:lnTo>
                  <a:pt x="2032" y="37528"/>
                </a:lnTo>
                <a:lnTo>
                  <a:pt x="762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2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090147" y="824775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8" y="0"/>
                </a:moveTo>
                <a:lnTo>
                  <a:pt x="0" y="0"/>
                </a:lnTo>
                <a:lnTo>
                  <a:pt x="0" y="55156"/>
                </a:lnTo>
                <a:lnTo>
                  <a:pt x="381" y="53784"/>
                </a:lnTo>
                <a:lnTo>
                  <a:pt x="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090147" y="8247756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3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617218" y="8167711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090001" y="831919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852054" y="8167711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090407" y="827381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79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586154" y="8221978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20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090001" y="816768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620183" y="8277276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5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854206" y="8277276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79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094985" y="831218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094985" y="8277276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7184275" y="80519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112749" y="82043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5433059" y="8002269"/>
            <a:ext cx="1834514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2714-51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RIGHT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SOFA*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2714-52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LEFT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SOFA*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70.5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66.5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848105" y="8655050"/>
            <a:ext cx="4460240" cy="426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cushions.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locking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system.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2714-50,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118.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*Standard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1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651964" y="2910078"/>
            <a:ext cx="3454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2714-LA</a:t>
            </a:r>
            <a:endParaRPr sz="7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049811" y="7546123"/>
            <a:ext cx="332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2714-27</a:t>
            </a:r>
            <a:endParaRPr sz="7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379788" y="7715301"/>
            <a:ext cx="332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2714-51</a:t>
            </a:r>
            <a:endParaRPr sz="7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805833" y="2910166"/>
            <a:ext cx="332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2714-51</a:t>
            </a:r>
            <a:endParaRPr sz="7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683826" y="2763570"/>
            <a:ext cx="332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2714-78</a:t>
            </a:r>
            <a:endParaRPr sz="7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255365" y="2763570"/>
            <a:ext cx="332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2714-29</a:t>
            </a:r>
            <a:endParaRPr sz="7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44500" y="438784"/>
            <a:ext cx="1238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SOFA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31669" y="9108185"/>
            <a:ext cx="6174740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00"/>
              </a:spcBef>
            </a:pP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2714-52 </a:t>
            </a:r>
            <a:r>
              <a:rPr dirty="0" sz="1000" spc="-60">
                <a:solidFill>
                  <a:srgbClr val="FFFFFF"/>
                </a:solidFill>
                <a:latin typeface="Arial"/>
                <a:cs typeface="Arial"/>
              </a:rPr>
              <a:t>LEFT </a:t>
            </a:r>
            <a:r>
              <a:rPr dirty="0" sz="1000" spc="-20">
                <a:solidFill>
                  <a:srgbClr val="FFFFFF"/>
                </a:solidFill>
                <a:latin typeface="Arial"/>
                <a:cs typeface="Arial"/>
              </a:rPr>
              <a:t>ARM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FACING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SOFA 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2714-26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RIGHT </a:t>
            </a:r>
            <a:r>
              <a:rPr dirty="0" sz="1000" spc="-20">
                <a:solidFill>
                  <a:srgbClr val="FFFFFF"/>
                </a:solidFill>
                <a:latin typeface="Arial"/>
                <a:cs typeface="Arial"/>
              </a:rPr>
              <a:t>ARM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FACING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CHAISE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1652-20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BUNCHING </a:t>
            </a:r>
            <a:r>
              <a:rPr dirty="0" sz="1000" spc="15">
                <a:solidFill>
                  <a:srgbClr val="FFFFFF"/>
                </a:solidFill>
                <a:latin typeface="Arial"/>
                <a:cs typeface="Arial"/>
              </a:rPr>
              <a:t>OTTOMAN</a:t>
            </a:r>
            <a:r>
              <a:rPr dirty="0" sz="100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1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200"/>
              </a:spcBef>
            </a:pP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8065</a:t>
            </a:r>
            <a:r>
              <a:rPr dirty="0" sz="1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94308"/>
            <a:ext cx="2079332" cy="2307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5988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710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7560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97749"/>
            <a:ext cx="2309875" cy="2304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81416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19952" y="37225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1500" y="3682989"/>
            <a:ext cx="244030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6046-01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6046-A4,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95,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06135"/>
            <a:ext cx="1930400" cy="2357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8017300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48151" y="795841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72764" y="795841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09700" y="7918873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13,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02546" y="5600039"/>
            <a:ext cx="936053" cy="10545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58456" y="5519334"/>
            <a:ext cx="1737543" cy="21820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00203" y="8021205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25959" y="79623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350571" y="79623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7503" y="7922779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1811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6022-01,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13,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89024" y="438822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13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34500"/>
            <a:ext cx="39700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5712-40 </a:t>
            </a:r>
            <a:r>
              <a:rPr dirty="0" sz="1000" spc="-70">
                <a:solidFill>
                  <a:srgbClr val="58595B"/>
                </a:solidFill>
                <a:latin typeface="Arial"/>
                <a:cs typeface="Arial"/>
              </a:rPr>
              <a:t>SETTEE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8129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8122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14400"/>
            <a:ext cx="7772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1086" y="818470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65142" y="840455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15979" y="840455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44212" y="8395171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43114" y="824265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43114" y="824265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71744" y="8323815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71744" y="8292909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478465" y="4443855"/>
            <a:ext cx="2616200" cy="3130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dirty="0" sz="1600" spc="-130">
                <a:solidFill>
                  <a:srgbClr val="58595B"/>
                </a:solidFill>
                <a:latin typeface="Tahoma"/>
                <a:cs typeface="Tahoma"/>
              </a:rPr>
              <a:t>PERFECTLY</a:t>
            </a:r>
            <a:r>
              <a:rPr dirty="0" sz="1600" spc="-6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PROPORTIONED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57400"/>
              </a:lnSpc>
              <a:spcBef>
                <a:spcPts val="425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Settee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traditional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transitional styling,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there’s also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luxurious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leathers,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delicate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carvings,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and  subtle design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consider.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Generously 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proportioned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solely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comfort,</a:t>
            </a:r>
            <a:r>
              <a:rPr dirty="0" sz="9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you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customize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choice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perfect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complement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current</a:t>
            </a:r>
            <a:r>
              <a:rPr dirty="0" sz="9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ensemble.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73025">
              <a:lnSpc>
                <a:spcPct val="157400"/>
              </a:lnSpc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Whether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want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partially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or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fully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upholstered, or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option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or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without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armrests,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we’re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confident that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you’ll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be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content—and,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most importantly,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comfortable—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selection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from our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Settee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75961" y="3020669"/>
            <a:ext cx="1609090" cy="966469"/>
          </a:xfrm>
          <a:custGeom>
            <a:avLst/>
            <a:gdLst/>
            <a:ahLst/>
            <a:cxnLst/>
            <a:rect l="l" t="t" r="r" b="b"/>
            <a:pathLst>
              <a:path w="1609090" h="966470">
                <a:moveTo>
                  <a:pt x="0" y="965898"/>
                </a:moveTo>
                <a:lnTo>
                  <a:pt x="1608848" y="965898"/>
                </a:lnTo>
                <a:lnTo>
                  <a:pt x="1608848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03164" y="2941320"/>
            <a:ext cx="955040" cy="156210"/>
          </a:xfrm>
          <a:custGeom>
            <a:avLst/>
            <a:gdLst/>
            <a:ahLst/>
            <a:cxnLst/>
            <a:rect l="l" t="t" r="r" b="b"/>
            <a:pathLst>
              <a:path w="955039" h="156210">
                <a:moveTo>
                  <a:pt x="0" y="156197"/>
                </a:moveTo>
                <a:lnTo>
                  <a:pt x="954468" y="156197"/>
                </a:lnTo>
                <a:lnTo>
                  <a:pt x="954468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191292" y="3177081"/>
            <a:ext cx="1229995" cy="6229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485"/>
              </a:lnSpc>
              <a:spcBef>
                <a:spcPts val="100"/>
              </a:spcBef>
            </a:pPr>
            <a:r>
              <a:rPr dirty="0" spc="-135"/>
              <a:t>SE</a:t>
            </a:r>
            <a:r>
              <a:rPr dirty="0" spc="-35"/>
              <a:t>T</a:t>
            </a:r>
            <a:r>
              <a:rPr dirty="0" spc="-150"/>
              <a:t>TEE</a:t>
            </a:r>
          </a:p>
          <a:p>
            <a:pPr marL="31115">
              <a:lnSpc>
                <a:spcPts val="1205"/>
              </a:lnSpc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  <p:sp>
        <p:nvSpPr>
          <p:cNvPr id="15" name="object 15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8019" y="487196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2075" y="509181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52913" y="509181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81145" y="508243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0048" y="492991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0048" y="492991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08678" y="5011070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08678" y="4980165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29630" y="483557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728768" y="4796027"/>
            <a:ext cx="94932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5739-40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02524" y="3831335"/>
            <a:ext cx="2706445" cy="23067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23456" y="3849623"/>
            <a:ext cx="1066051" cy="905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29000" y="6743458"/>
            <a:ext cx="1179626" cy="772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8019" y="766088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02075" y="788073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52913" y="788073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81145" y="787135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80048" y="771883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80048" y="771883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08678" y="7799990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08678" y="7769085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9630" y="7624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728768" y="7584947"/>
            <a:ext cx="94932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5709-40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5800" y="6574535"/>
            <a:ext cx="3314700" cy="2400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7104" y="1210436"/>
            <a:ext cx="2899095" cy="2277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08019" y="1575555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02075" y="17954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52913" y="17954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81145" y="178602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80048" y="16335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80048" y="16335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08678" y="17146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08678" y="16837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29630" y="15391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152900" y="1499617"/>
            <a:ext cx="1969135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1814-40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1814-01,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186.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300077" y="1945919"/>
            <a:ext cx="990994" cy="1025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6510528"/>
            <a:ext cx="2912069" cy="2464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74167" y="7656187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68224" y="787603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19061" y="787603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294" y="7866651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46196" y="7714133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90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6196" y="7714133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74838" y="7795291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74838" y="7764386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95777" y="761979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994916" y="7580248"/>
            <a:ext cx="94932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5745-40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69778" y="3794759"/>
            <a:ext cx="2742107" cy="2386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70814" y="487196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64871" y="509181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15708" y="509181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43941" y="508243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2843" y="492991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42843" y="492991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71472" y="5011070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71472" y="4980165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792425" y="483557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991563" y="4796027"/>
            <a:ext cx="883919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5738-40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99663" y="3849623"/>
            <a:ext cx="1019949" cy="890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86200" y="1182814"/>
            <a:ext cx="2797640" cy="2237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64819" y="2144831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58875" y="2364681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09713" y="2364681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37946" y="2355296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6848" y="2202778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6848" y="2202778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65478" y="2283936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65478" y="2253030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786430" y="210844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985568" y="2068893"/>
            <a:ext cx="883919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5737-40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78320" y="1124711"/>
            <a:ext cx="1024515" cy="897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5997364" y="438784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151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8019" y="2159755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2075" y="2379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52913" y="2379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81145" y="237022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0048" y="2217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0048" y="2217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08678" y="22988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08678" y="22679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29630" y="2123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54243" y="2123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728768" y="2083817"/>
            <a:ext cx="1021080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5744-40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5850" y="1060703"/>
            <a:ext cx="2800349" cy="250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48071" y="7388352"/>
            <a:ext cx="969263" cy="955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8019" y="701267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02075" y="723252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52913" y="723252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81145" y="722314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80048" y="707062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80048" y="707062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08678" y="715178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08678" y="7120876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9630" y="697628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152900" y="6936740"/>
            <a:ext cx="19691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1839-01,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36,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1942" y="6698868"/>
            <a:ext cx="3124257" cy="2275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6246" y="5032628"/>
            <a:ext cx="1286226" cy="1167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08019" y="4203247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02075" y="442309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52913" y="442309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81145" y="441371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80048" y="426119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80048" y="426119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08678" y="434235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08678" y="4311446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29630" y="416685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152900" y="4127309"/>
            <a:ext cx="2118360" cy="1196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5706-40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16"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5706-01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5706-20,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39.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87696" y="3831335"/>
            <a:ext cx="2998503" cy="2359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14800" y="6692900"/>
            <a:ext cx="2674442" cy="222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14800" y="1133855"/>
            <a:ext cx="3004654" cy="2354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64819" y="4341423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58875" y="4561273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09713" y="4561273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37946" y="4551888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36848" y="439937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36848" y="439937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65478" y="448052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65478" y="4449622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86430" y="43050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4265485"/>
            <a:ext cx="225996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5796-40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16”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</a:t>
            </a:r>
            <a:r>
              <a:rPr dirty="0" sz="800" spc="-7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slight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curve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-1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base.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07357" y="3717035"/>
            <a:ext cx="3004642" cy="2473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19500" y="6249924"/>
            <a:ext cx="1083564" cy="896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43490" y="1947672"/>
            <a:ext cx="970525" cy="987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21587" y="7735823"/>
            <a:ext cx="795832" cy="11015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64819" y="1364481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58875" y="1584331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09713" y="1584331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37946" y="1574946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36848" y="1422427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36848" y="1422427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65478" y="1503584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65478" y="1472679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786430" y="132808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695532" y="1288543"/>
            <a:ext cx="2118360" cy="9169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30226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5729-40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r" marL="363855" marR="5080" indent="-35179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5729-01,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43.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64819" y="734287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58875" y="756272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09713" y="756272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7946" y="755334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36848" y="740082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36848" y="740082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65478" y="748198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65478" y="7451076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786430" y="730648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985568" y="7266940"/>
            <a:ext cx="18281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8747-04,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17.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97370" y="438810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153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56048" y="2152269"/>
            <a:ext cx="877823" cy="1047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8019" y="4861933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02075" y="5081783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52913" y="5081783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1145" y="5072397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0048" y="4919879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80048" y="4919879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08678" y="5001037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08678" y="4970132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529630" y="482554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728768" y="4785995"/>
            <a:ext cx="14624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5711-40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47.5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1605" y="3864355"/>
            <a:ext cx="2802694" cy="2209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08019" y="767561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2075" y="789546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52913" y="789546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81145" y="788608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80048" y="773356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80048" y="773356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208678" y="781472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08678" y="778381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29630" y="76392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728768" y="7599680"/>
            <a:ext cx="139319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5712-40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04856" y="6574535"/>
            <a:ext cx="2795643" cy="2394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179691" y="3552444"/>
            <a:ext cx="1066045" cy="790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60231" y="1152144"/>
            <a:ext cx="2625968" cy="23362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08019" y="1778755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02075" y="1998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52913" y="1998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81145" y="198922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80048" y="1836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80048" y="1836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08678" y="19178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08678" y="18869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29630" y="1742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152900" y="1702817"/>
            <a:ext cx="1969135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8337-01,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21.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086100" y="832103"/>
            <a:ext cx="1083564" cy="905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27809" y="914400"/>
            <a:ext cx="2912994" cy="2561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02100" y="3945636"/>
            <a:ext cx="3158236" cy="2021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59850" y="6501384"/>
            <a:ext cx="2912449" cy="2473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14698" y="6382384"/>
            <a:ext cx="1066044" cy="823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64819" y="1752020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8875" y="1971870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09713" y="1971870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37946" y="1962485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36848" y="1809967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36848" y="1809967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65478" y="1891125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65478" y="1860219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86430" y="171563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09700" y="1676082"/>
            <a:ext cx="1969135" cy="6375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5750-40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74167" y="4483639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68224" y="4703489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19061" y="4703489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47294" y="4694104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46196" y="454158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46196" y="454158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74838" y="4622743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74838" y="459183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95777" y="44472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419047" y="4407701"/>
            <a:ext cx="19456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5717-40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50" i="1">
                <a:solidFill>
                  <a:srgbClr val="939598"/>
                </a:solidFill>
                <a:latin typeface="Arial"/>
                <a:cs typeface="Arial"/>
              </a:rPr>
              <a:t>6"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round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bolsters.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89925" y="7653528"/>
            <a:ext cx="804634" cy="1124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82194" y="729715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76250" y="751700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27088" y="751700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55320" y="750762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54222" y="735510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90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54222" y="735510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90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82852" y="743626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82852" y="740535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03804" y="72607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002942" y="7221219"/>
            <a:ext cx="18281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5732-40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1432-01,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20.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97370" y="438810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155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8019" y="2136386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2075" y="235623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52913" y="2356236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81145" y="234685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0048" y="219433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0048" y="2194332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08678" y="2275490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08678" y="2244585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57875" y="20999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152900" y="2060448"/>
            <a:ext cx="2259330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5719-40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16"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6939" y="1088136"/>
            <a:ext cx="2859402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67197" y="4860035"/>
            <a:ext cx="851306" cy="116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404103" y="7607503"/>
            <a:ext cx="868680" cy="987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4667" y="446251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8723" y="468236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49561" y="468236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77794" y="467298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76695" y="452046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76695" y="452046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05338" y="460162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05338" y="457071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6278" y="44261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149547" y="4386579"/>
            <a:ext cx="20383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73405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8339-04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8339-05,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75,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198,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08244" y="3915625"/>
            <a:ext cx="2387556" cy="215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225800" y="3547871"/>
            <a:ext cx="1019937" cy="813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08019" y="7150854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02075" y="73707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52913" y="73707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81145" y="7361318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80048" y="720880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80048" y="720880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08678" y="72899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08678" y="72590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29630" y="7114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152900" y="7074916"/>
            <a:ext cx="18992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7830-40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7830-01,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198.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04880" y="6691147"/>
            <a:ext cx="2714174" cy="2161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46059" y="877506"/>
            <a:ext cx="2551336" cy="2496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13482" y="3831335"/>
            <a:ext cx="3319421" cy="2397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2400" y="2116835"/>
            <a:ext cx="722376" cy="1024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71600" y="4654296"/>
            <a:ext cx="928115" cy="1070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64819" y="1778754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8875" y="19986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09713" y="19986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37946" y="1989218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36848" y="183670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36848" y="1836700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65478" y="19178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65478" y="18869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86430" y="1742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985568" y="1702815"/>
            <a:ext cx="1828164" cy="6375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5765-40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5765-01,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64819" y="409675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58875" y="431660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09713" y="431660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37946" y="430722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36848" y="415470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36848" y="415470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65478" y="423586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65478" y="420495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86430" y="40603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695532" y="4020820"/>
            <a:ext cx="211836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0226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5781-40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r" marL="390525" marR="5080" indent="-37846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(2)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14"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pillows.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leather/vinylapplication.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5781-01,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23.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97378" y="438810"/>
            <a:ext cx="1330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solidFill>
                  <a:srgbClr val="636466"/>
                </a:solidFill>
                <a:latin typeface="Arial"/>
                <a:cs typeface="Arial"/>
              </a:rPr>
              <a:t>SETTEE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157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152144"/>
            <a:ext cx="2046731" cy="2368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378244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3684015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18835"/>
            <a:ext cx="2514600" cy="229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8010516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0951" y="795163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9051" y="7912088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5459-01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92206" y="5317235"/>
            <a:ext cx="1864096" cy="2400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43003" y="8020814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8759" y="796193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30303" y="7922386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952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31916" y="1192872"/>
            <a:ext cx="715496" cy="8683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14400" y="1294485"/>
            <a:ext cx="1828800" cy="22090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5198" y="3806816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90951" y="37479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15564" y="37479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52500" y="3708389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8732-A4,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101,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500" y="438800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05234" y="9302750"/>
            <a:ext cx="28232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2601-25 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CHAISES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8120</a:t>
            </a:r>
            <a:r>
              <a:rPr dirty="0" sz="10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438784"/>
            <a:ext cx="1334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CHAISE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5291" y="2172049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4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4"/>
                </a:lnTo>
                <a:lnTo>
                  <a:pt x="18554" y="201294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21414" y="2373344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39">
                <a:moveTo>
                  <a:pt x="29590" y="0"/>
                </a:moveTo>
                <a:lnTo>
                  <a:pt x="22758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64557" y="2373344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39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35421" y="212806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52900" y="2088514"/>
            <a:ext cx="2062480" cy="9169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2601-25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2601-01,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4700" y="1062736"/>
            <a:ext cx="3200400" cy="240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88433" y="4930795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5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5"/>
                </a:lnTo>
                <a:lnTo>
                  <a:pt x="18554" y="201295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14556" y="5132090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39">
                <a:moveTo>
                  <a:pt x="29590" y="0"/>
                </a:moveTo>
                <a:lnTo>
                  <a:pt x="22758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57699" y="5132090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39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518998" y="47979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447472" y="49503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152900" y="4748202"/>
            <a:ext cx="2449195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574675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2604-26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RIGHT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74675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2604-27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LEFT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FACING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r>
              <a:rPr dirty="0" sz="8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7467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7467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4699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16"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18"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pillow.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6452" y="3831335"/>
            <a:ext cx="304449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86248" y="7662564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5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5"/>
                </a:lnTo>
                <a:lnTo>
                  <a:pt x="18554" y="201295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12372" y="7863858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40">
                <a:moveTo>
                  <a:pt x="29590" y="0"/>
                </a:moveTo>
                <a:lnTo>
                  <a:pt x="22758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55514" y="7863858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40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152900" y="7566331"/>
            <a:ext cx="21355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7023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1642-25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78009" y="6638543"/>
            <a:ext cx="2814730" cy="2290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8476" y="2159349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4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4"/>
                </a:lnTo>
                <a:lnTo>
                  <a:pt x="18554" y="201294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64600" y="2360644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39">
                <a:moveTo>
                  <a:pt x="29591" y="0"/>
                </a:moveTo>
                <a:lnTo>
                  <a:pt x="22758" y="40589"/>
                </a:lnTo>
                <a:lnTo>
                  <a:pt x="5969" y="40589"/>
                </a:lnTo>
                <a:lnTo>
                  <a:pt x="0" y="0"/>
                </a:lnTo>
                <a:lnTo>
                  <a:pt x="29591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07742" y="2360644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39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2075814"/>
            <a:ext cx="2073910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60705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2608-27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endParaRPr sz="800">
              <a:latin typeface="Arial"/>
              <a:cs typeface="Arial"/>
            </a:endParaRPr>
          </a:p>
          <a:p>
            <a:pPr marL="56070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6070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22”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</a:t>
            </a:r>
            <a:r>
              <a:rPr dirty="0" sz="800" spc="-1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vinyl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6192" y="3799332"/>
            <a:ext cx="3701575" cy="249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31881" y="1234058"/>
            <a:ext cx="3409327" cy="2237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9906" y="4859738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5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5"/>
                </a:lnTo>
                <a:lnTo>
                  <a:pt x="18554" y="201295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6030" y="5061033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39">
                <a:moveTo>
                  <a:pt x="29591" y="0"/>
                </a:moveTo>
                <a:lnTo>
                  <a:pt x="22758" y="40589"/>
                </a:lnTo>
                <a:lnTo>
                  <a:pt x="5969" y="40589"/>
                </a:lnTo>
                <a:lnTo>
                  <a:pt x="0" y="0"/>
                </a:lnTo>
                <a:lnTo>
                  <a:pt x="29591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9172" y="5061033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4" h="40639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87853" y="48157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409700" y="4776205"/>
            <a:ext cx="227711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42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2609-27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CHAISE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42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42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18”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22”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throw pillow.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Pillows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3587" y="438800"/>
            <a:ext cx="1334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CHAISE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161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34500"/>
            <a:ext cx="401510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1770-10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BENCH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5183-01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LOUNGE 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2726-50</a:t>
            </a:r>
            <a:r>
              <a:rPr dirty="0" sz="10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SOFA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14400"/>
            <a:ext cx="7772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0285" y="8135595"/>
            <a:ext cx="591185" cy="158750"/>
          </a:xfrm>
          <a:custGeom>
            <a:avLst/>
            <a:gdLst/>
            <a:ahLst/>
            <a:cxnLst/>
            <a:rect l="l" t="t" r="r" b="b"/>
            <a:pathLst>
              <a:path w="591185" h="158750">
                <a:moveTo>
                  <a:pt x="482993" y="0"/>
                </a:moveTo>
                <a:lnTo>
                  <a:pt x="575729" y="0"/>
                </a:lnTo>
                <a:lnTo>
                  <a:pt x="584149" y="0"/>
                </a:lnTo>
                <a:lnTo>
                  <a:pt x="591045" y="4343"/>
                </a:lnTo>
                <a:lnTo>
                  <a:pt x="591045" y="9690"/>
                </a:lnTo>
                <a:lnTo>
                  <a:pt x="591045" y="148615"/>
                </a:lnTo>
                <a:lnTo>
                  <a:pt x="591045" y="153911"/>
                </a:lnTo>
                <a:lnTo>
                  <a:pt x="584149" y="158305"/>
                </a:lnTo>
                <a:lnTo>
                  <a:pt x="6845" y="158305"/>
                </a:lnTo>
                <a:lnTo>
                  <a:pt x="0" y="153911"/>
                </a:lnTo>
                <a:lnTo>
                  <a:pt x="0" y="148615"/>
                </a:lnTo>
                <a:lnTo>
                  <a:pt x="0" y="9690"/>
                </a:lnTo>
                <a:lnTo>
                  <a:pt x="0" y="4343"/>
                </a:lnTo>
                <a:lnTo>
                  <a:pt x="6845" y="0"/>
                </a:lnTo>
                <a:lnTo>
                  <a:pt x="15303" y="0"/>
                </a:lnTo>
                <a:lnTo>
                  <a:pt x="107226" y="0"/>
                </a:lnTo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36401" y="8293901"/>
            <a:ext cx="54610" cy="104775"/>
          </a:xfrm>
          <a:custGeom>
            <a:avLst/>
            <a:gdLst/>
            <a:ahLst/>
            <a:cxnLst/>
            <a:rect l="l" t="t" r="r" b="b"/>
            <a:pathLst>
              <a:path w="54610" h="104775">
                <a:moveTo>
                  <a:pt x="54076" y="0"/>
                </a:moveTo>
                <a:lnTo>
                  <a:pt x="41592" y="104355"/>
                </a:lnTo>
                <a:lnTo>
                  <a:pt x="10909" y="104355"/>
                </a:lnTo>
                <a:lnTo>
                  <a:pt x="0" y="0"/>
                </a:lnTo>
                <a:lnTo>
                  <a:pt x="54076" y="0"/>
                </a:lnTo>
                <a:close/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51716" y="8293901"/>
            <a:ext cx="54610" cy="104775"/>
          </a:xfrm>
          <a:custGeom>
            <a:avLst/>
            <a:gdLst/>
            <a:ahLst/>
            <a:cxnLst/>
            <a:rect l="l" t="t" r="r" b="b"/>
            <a:pathLst>
              <a:path w="54610" h="104775">
                <a:moveTo>
                  <a:pt x="54076" y="0"/>
                </a:moveTo>
                <a:lnTo>
                  <a:pt x="41592" y="104355"/>
                </a:lnTo>
                <a:lnTo>
                  <a:pt x="10909" y="104355"/>
                </a:lnTo>
                <a:lnTo>
                  <a:pt x="0" y="0"/>
                </a:lnTo>
                <a:lnTo>
                  <a:pt x="54076" y="0"/>
                </a:lnTo>
                <a:close/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77511" y="8135595"/>
            <a:ext cx="0" cy="40005"/>
          </a:xfrm>
          <a:custGeom>
            <a:avLst/>
            <a:gdLst/>
            <a:ahLst/>
            <a:cxnLst/>
            <a:rect l="l" t="t" r="r" b="b"/>
            <a:pathLst>
              <a:path w="0" h="40004">
                <a:moveTo>
                  <a:pt x="0" y="39573"/>
                </a:moveTo>
                <a:lnTo>
                  <a:pt x="0" y="0"/>
                </a:lnTo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53278" y="8135595"/>
            <a:ext cx="0" cy="40005"/>
          </a:xfrm>
          <a:custGeom>
            <a:avLst/>
            <a:gdLst/>
            <a:ahLst/>
            <a:cxnLst/>
            <a:rect l="l" t="t" r="r" b="b"/>
            <a:pathLst>
              <a:path w="0" h="40004">
                <a:moveTo>
                  <a:pt x="0" y="39573"/>
                </a:moveTo>
                <a:lnTo>
                  <a:pt x="0" y="0"/>
                </a:lnTo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79554" y="8176920"/>
            <a:ext cx="372110" cy="33655"/>
          </a:xfrm>
          <a:custGeom>
            <a:avLst/>
            <a:gdLst/>
            <a:ahLst/>
            <a:cxnLst/>
            <a:rect l="l" t="t" r="r" b="b"/>
            <a:pathLst>
              <a:path w="372110" h="33654">
                <a:moveTo>
                  <a:pt x="371665" y="33185"/>
                </a:moveTo>
                <a:lnTo>
                  <a:pt x="0" y="33185"/>
                </a:lnTo>
                <a:lnTo>
                  <a:pt x="0" y="0"/>
                </a:lnTo>
                <a:lnTo>
                  <a:pt x="371665" y="0"/>
                </a:lnTo>
                <a:lnTo>
                  <a:pt x="371665" y="33185"/>
                </a:lnTo>
                <a:close/>
              </a:path>
            </a:pathLst>
          </a:custGeom>
          <a:ln w="1016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78465" y="4443855"/>
            <a:ext cx="2621915" cy="2914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4015">
              <a:lnSpc>
                <a:spcPct val="100000"/>
              </a:lnSpc>
              <a:spcBef>
                <a:spcPts val="100"/>
              </a:spcBef>
            </a:pPr>
            <a:r>
              <a:rPr dirty="0" sz="1600" spc="-135">
                <a:solidFill>
                  <a:srgbClr val="58595B"/>
                </a:solidFill>
                <a:latin typeface="Tahoma"/>
                <a:cs typeface="Tahoma"/>
              </a:rPr>
              <a:t>ENTIRELY</a:t>
            </a:r>
            <a:r>
              <a:rPr dirty="0" sz="1600" spc="-7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60">
                <a:solidFill>
                  <a:srgbClr val="58595B"/>
                </a:solidFill>
                <a:latin typeface="Tahoma"/>
                <a:cs typeface="Tahoma"/>
              </a:rPr>
              <a:t>ADAPTABLE</a:t>
            </a:r>
            <a:endParaRPr sz="1600">
              <a:latin typeface="Tahoma"/>
              <a:cs typeface="Tahoma"/>
            </a:endParaRPr>
          </a:p>
          <a:p>
            <a:pPr marL="12700" marR="27940">
              <a:lnSpc>
                <a:spcPct val="157400"/>
              </a:lnSpc>
              <a:spcBef>
                <a:spcPts val="425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Whether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tucked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away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special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nook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or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placed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prominent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position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within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living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space,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choices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Bench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 provide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yet another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way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spruce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up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your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home 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fresh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look.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hallways, </a:t>
            </a:r>
            <a:r>
              <a:rPr dirty="0" sz="900" spc="50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bedrooms,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guest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rooms,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living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rooms,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well-crafted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bench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serves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versatile</a:t>
            </a:r>
            <a:r>
              <a:rPr dirty="0" sz="9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piece.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>
              <a:lnSpc>
                <a:spcPct val="157400"/>
              </a:lnSpc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Within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you’ll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find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assortment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there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customize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fabrics, leathers,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trims,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finishes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bench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best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fit</a:t>
            </a:r>
            <a:r>
              <a:rPr dirty="0" sz="900" spc="2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possible.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36033" y="3020669"/>
            <a:ext cx="1831339" cy="966469"/>
          </a:xfrm>
          <a:custGeom>
            <a:avLst/>
            <a:gdLst/>
            <a:ahLst/>
            <a:cxnLst/>
            <a:rect l="l" t="t" r="r" b="b"/>
            <a:pathLst>
              <a:path w="1831340" h="966470">
                <a:moveTo>
                  <a:pt x="0" y="965898"/>
                </a:moveTo>
                <a:lnTo>
                  <a:pt x="1831086" y="965898"/>
                </a:lnTo>
                <a:lnTo>
                  <a:pt x="1831086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09070" y="2941320"/>
            <a:ext cx="1085215" cy="156210"/>
          </a:xfrm>
          <a:custGeom>
            <a:avLst/>
            <a:gdLst/>
            <a:ahLst/>
            <a:cxnLst/>
            <a:rect l="l" t="t" r="r" b="b"/>
            <a:pathLst>
              <a:path w="1085214" h="156210">
                <a:moveTo>
                  <a:pt x="0" y="156197"/>
                </a:moveTo>
                <a:lnTo>
                  <a:pt x="1084999" y="156197"/>
                </a:lnTo>
                <a:lnTo>
                  <a:pt x="1084999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81273" y="3171215"/>
            <a:ext cx="1286510" cy="6286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10"/>
              </a:lnSpc>
              <a:spcBef>
                <a:spcPts val="100"/>
              </a:spcBef>
            </a:pPr>
            <a:r>
              <a:rPr dirty="0" spc="125"/>
              <a:t>BENCH</a:t>
            </a:r>
          </a:p>
          <a:p>
            <a:pPr marL="70485">
              <a:lnSpc>
                <a:spcPts val="1230"/>
              </a:lnSpc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  <p:sp>
        <p:nvSpPr>
          <p:cNvPr id="13" name="object 13"/>
          <p:cNvSpPr/>
          <p:nvPr/>
        </p:nvSpPr>
        <p:spPr>
          <a:xfrm>
            <a:off x="0" y="914400"/>
            <a:ext cx="3756672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831335"/>
            <a:ext cx="2502916" cy="1578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8372" y="5691440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9698" y="579038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69273" y="579038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5390" y="569144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70251" y="569144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6662" y="5717273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18689" y="55958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2500" y="5556351"/>
            <a:ext cx="19100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1766-10 BENCH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051560"/>
            <a:ext cx="2288578" cy="1679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40172" y="3000565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81498" y="309951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41073" y="309951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7190" y="300056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42051" y="300056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008463" y="3026397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90490" y="2905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95215" y="2865475"/>
            <a:ext cx="1369695" cy="419734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1701-10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4400" y="1051560"/>
            <a:ext cx="2322575" cy="167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8372" y="3000565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9698" y="309951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69273" y="309951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5390" y="300056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70251" y="300056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36662" y="3026397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218689" y="2905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423416" y="2865475"/>
            <a:ext cx="1369695" cy="419734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1601-10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4400" y="6510528"/>
            <a:ext cx="2502916" cy="1591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68372" y="8340836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09698" y="843978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69273" y="843978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35390" y="8340836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70251" y="8340836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36662" y="8366671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18689" y="824529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423416" y="8205747"/>
            <a:ext cx="1369695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1685-10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86200" y="6537959"/>
            <a:ext cx="2393695" cy="15799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940172" y="8346235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981498" y="844518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41073" y="8445181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007190" y="834623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42051" y="834623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008463" y="8372068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190490" y="825069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395215" y="8211146"/>
            <a:ext cx="11195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1750-10 BENCH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886200" y="3917302"/>
            <a:ext cx="2437129" cy="1517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40172" y="5694029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981498" y="579297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241073" y="579297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007190" y="569402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42051" y="569402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008463" y="5719864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190490" y="55984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4395215" y="5558942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1776-10 BENCH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4500" y="438784"/>
            <a:ext cx="13252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BENCH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5084" y="3867911"/>
            <a:ext cx="2448226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97372" y="5695292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38698" y="5794237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98273" y="5794237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4390" y="5695292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99251" y="5695292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5663" y="5721121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47690" y="55997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852415" y="5560203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1751-10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58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5834" y="1061326"/>
            <a:ext cx="2469013" cy="1741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7372" y="2996064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38698" y="309501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98273" y="309501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4390" y="2996064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699251" y="2996064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5663" y="3021901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47690" y="29005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81500" y="2860976"/>
            <a:ext cx="1618615" cy="6375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1765-10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10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16942" y="6601714"/>
            <a:ext cx="2457573" cy="1490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25572" y="8361630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66898" y="846057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26473" y="846057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92590" y="836163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27451" y="836163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93862" y="8387460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75889" y="826608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880616" y="8226542"/>
            <a:ext cx="94932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1770-10 BENCH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1600" y="1199667"/>
            <a:ext cx="2502916" cy="16029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25572" y="2996255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66898" y="309520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26473" y="309520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92590" y="299625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27451" y="299625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93862" y="3022092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675889" y="29007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880616" y="2861166"/>
            <a:ext cx="1119505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1724-10 BENCH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48.5</a:t>
            </a:r>
            <a:r>
              <a:rPr dirty="0" sz="700" spc="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371600" y="3867911"/>
            <a:ext cx="2502916" cy="1563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25572" y="5699250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66898" y="579819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26473" y="579819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92590" y="569925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27451" y="569925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93862" y="5725083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675889" y="560370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880616" y="5564161"/>
            <a:ext cx="11195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1611-10 BENCH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43400" y="6540487"/>
            <a:ext cx="2311648" cy="15660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397372" y="8347019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38698" y="844596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698273" y="844596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464390" y="834701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699251" y="834701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465663" y="8372856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647690" y="825148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852415" y="8211930"/>
            <a:ext cx="1049655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1704-10 BENCH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003051" y="438784"/>
            <a:ext cx="13252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BENCH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165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866515"/>
            <a:ext cx="2502916" cy="156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8372" y="5698243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9698" y="5797189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69273" y="5797189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5390" y="569824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70251" y="569824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6662" y="5724080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18689" y="560270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23416" y="5563155"/>
            <a:ext cx="1018540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1640-10 BENCH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2500" y="6053375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1643-10,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86200" y="6575031"/>
            <a:ext cx="2502916" cy="1599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40172" y="8345459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81498" y="844440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41073" y="844440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07190" y="834545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42051" y="834545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08463" y="8371293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190490" y="82499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395215" y="8210372"/>
            <a:ext cx="94932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1610-10 BENCH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24300" y="8700592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1613-10,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85184" y="1199388"/>
            <a:ext cx="2502916" cy="1524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40172" y="2999964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981498" y="309891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41073" y="309891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07190" y="2999964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42051" y="2999964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08463" y="3025800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90490" y="290442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395215" y="2864875"/>
            <a:ext cx="1018540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1693-10 BENCH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24300" y="3355095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1690-10,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86200" y="3866502"/>
            <a:ext cx="2502916" cy="158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40172" y="5696556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81498" y="579550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41073" y="579550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007190" y="5696556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242051" y="5696556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008463" y="5722391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90490" y="560101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395215" y="5561468"/>
            <a:ext cx="1018540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1643-10 BENCH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24300" y="6051688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1640-10,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14400" y="6593513"/>
            <a:ext cx="3013608" cy="1736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64308" y="8355655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05634" y="845460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65209" y="8454600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31326" y="835565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66187" y="835565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32598" y="8381492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214626" y="82601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419352" y="8220566"/>
            <a:ext cx="94932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1613-10 BENCH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48436" y="8710786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1610-10,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14400" y="1207950"/>
            <a:ext cx="2628900" cy="1550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59735" y="3002749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01060" y="310169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260636" y="3101695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26753" y="300274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61614" y="300274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28026" y="3028581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09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210054" y="29072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414780" y="2867660"/>
            <a:ext cx="949325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1690-10 BENCH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43863" y="3357880"/>
            <a:ext cx="1730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1693-10,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166.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44500" y="438810"/>
            <a:ext cx="13252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BENCH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1199413"/>
            <a:ext cx="2752344" cy="155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97372" y="2999690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38698" y="309863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98273" y="3098636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4390" y="299969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99251" y="299969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5663" y="3025520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47690" y="29041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852415" y="2864601"/>
            <a:ext cx="949325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1614-10 BENCH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8535" y="3915574"/>
            <a:ext cx="2569464" cy="146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7372" y="5692208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70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38698" y="5791154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98273" y="5791154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4390" y="569220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699251" y="569220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65663" y="5718035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852415" y="5557119"/>
            <a:ext cx="128079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1663-22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STORAGE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BENCH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1500" y="6029559"/>
            <a:ext cx="2296160" cy="30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hydraulic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hinged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storage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casters.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69164" y="5325529"/>
            <a:ext cx="917435" cy="670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26362" y="4143793"/>
            <a:ext cx="1853831" cy="139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25572" y="5688168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66898" y="5787114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726473" y="5787114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92590" y="568816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27451" y="568816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93862" y="5713996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52254" y="559262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880616" y="5553080"/>
            <a:ext cx="105473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1668-20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1600" y="1199413"/>
            <a:ext cx="2514600" cy="15376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25572" y="3017977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60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66898" y="311692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26473" y="3116922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5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92590" y="3017977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27451" y="3017977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93862" y="3043808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5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675889" y="29224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880616" y="2882888"/>
            <a:ext cx="880110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1612-10 BENCH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03051" y="438784"/>
            <a:ext cx="13252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BENCH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167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202436"/>
            <a:ext cx="1986279" cy="2308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199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31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3571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3709" y="1205483"/>
            <a:ext cx="1828787" cy="2340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7200" y="378193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2962" y="3723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71053" y="3683508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5480-01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0236" y="5415279"/>
            <a:ext cx="1881441" cy="2347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31036" y="801713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56788" y="79582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804887" y="791870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09628"/>
            <a:ext cx="2070862" cy="23536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801459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19952" y="79557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68051" y="791616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5719-01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89035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34500"/>
            <a:ext cx="392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1668-20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OTTOMAN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2798-50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SOFA | 8105</a:t>
            </a:r>
            <a:r>
              <a:rPr dirty="0" sz="10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14400"/>
            <a:ext cx="7772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1450" y="8170264"/>
            <a:ext cx="496570" cy="265430"/>
          </a:xfrm>
          <a:custGeom>
            <a:avLst/>
            <a:gdLst/>
            <a:ahLst/>
            <a:cxnLst/>
            <a:rect l="l" t="t" r="r" b="b"/>
            <a:pathLst>
              <a:path w="496570" h="265429">
                <a:moveTo>
                  <a:pt x="56375" y="206171"/>
                </a:moveTo>
                <a:lnTo>
                  <a:pt x="53505" y="206171"/>
                </a:lnTo>
                <a:lnTo>
                  <a:pt x="63322" y="264871"/>
                </a:lnTo>
                <a:lnTo>
                  <a:pt x="115392" y="264871"/>
                </a:lnTo>
                <a:lnTo>
                  <a:pt x="115951" y="262115"/>
                </a:lnTo>
                <a:lnTo>
                  <a:pt x="65722" y="262115"/>
                </a:lnTo>
                <a:lnTo>
                  <a:pt x="56375" y="206171"/>
                </a:lnTo>
                <a:close/>
              </a:path>
              <a:path w="496570" h="265429">
                <a:moveTo>
                  <a:pt x="382511" y="206171"/>
                </a:moveTo>
                <a:lnTo>
                  <a:pt x="379641" y="206171"/>
                </a:lnTo>
                <a:lnTo>
                  <a:pt x="389458" y="264871"/>
                </a:lnTo>
                <a:lnTo>
                  <a:pt x="441579" y="264871"/>
                </a:lnTo>
                <a:lnTo>
                  <a:pt x="442138" y="262115"/>
                </a:lnTo>
                <a:lnTo>
                  <a:pt x="391858" y="262115"/>
                </a:lnTo>
                <a:lnTo>
                  <a:pt x="382511" y="206171"/>
                </a:lnTo>
                <a:close/>
              </a:path>
              <a:path w="496570" h="265429">
                <a:moveTo>
                  <a:pt x="127304" y="206171"/>
                </a:moveTo>
                <a:lnTo>
                  <a:pt x="124434" y="206171"/>
                </a:lnTo>
                <a:lnTo>
                  <a:pt x="113080" y="262115"/>
                </a:lnTo>
                <a:lnTo>
                  <a:pt x="115951" y="262115"/>
                </a:lnTo>
                <a:lnTo>
                  <a:pt x="127304" y="206171"/>
                </a:lnTo>
                <a:close/>
              </a:path>
              <a:path w="496570" h="265429">
                <a:moveTo>
                  <a:pt x="453504" y="206171"/>
                </a:moveTo>
                <a:lnTo>
                  <a:pt x="450621" y="206171"/>
                </a:lnTo>
                <a:lnTo>
                  <a:pt x="439267" y="262115"/>
                </a:lnTo>
                <a:lnTo>
                  <a:pt x="442138" y="262115"/>
                </a:lnTo>
                <a:lnTo>
                  <a:pt x="453504" y="206171"/>
                </a:lnTo>
                <a:close/>
              </a:path>
              <a:path w="496570" h="265429">
                <a:moveTo>
                  <a:pt x="489978" y="0"/>
                </a:moveTo>
                <a:lnTo>
                  <a:pt x="6375" y="0"/>
                </a:lnTo>
                <a:lnTo>
                  <a:pt x="0" y="6210"/>
                </a:lnTo>
                <a:lnTo>
                  <a:pt x="0" y="199974"/>
                </a:lnTo>
                <a:lnTo>
                  <a:pt x="6375" y="206171"/>
                </a:lnTo>
                <a:lnTo>
                  <a:pt x="489978" y="206171"/>
                </a:lnTo>
                <a:lnTo>
                  <a:pt x="492813" y="203415"/>
                </a:lnTo>
                <a:lnTo>
                  <a:pt x="7937" y="203415"/>
                </a:lnTo>
                <a:lnTo>
                  <a:pt x="2832" y="198450"/>
                </a:lnTo>
                <a:lnTo>
                  <a:pt x="2832" y="7721"/>
                </a:lnTo>
                <a:lnTo>
                  <a:pt x="7937" y="2755"/>
                </a:lnTo>
                <a:lnTo>
                  <a:pt x="492807" y="2755"/>
                </a:lnTo>
                <a:lnTo>
                  <a:pt x="489978" y="0"/>
                </a:lnTo>
                <a:close/>
              </a:path>
              <a:path w="496570" h="265429">
                <a:moveTo>
                  <a:pt x="492807" y="2755"/>
                </a:moveTo>
                <a:lnTo>
                  <a:pt x="488429" y="2755"/>
                </a:lnTo>
                <a:lnTo>
                  <a:pt x="493534" y="7721"/>
                </a:lnTo>
                <a:lnTo>
                  <a:pt x="493534" y="198450"/>
                </a:lnTo>
                <a:lnTo>
                  <a:pt x="488429" y="203415"/>
                </a:lnTo>
                <a:lnTo>
                  <a:pt x="492813" y="203415"/>
                </a:lnTo>
                <a:lnTo>
                  <a:pt x="496354" y="199974"/>
                </a:lnTo>
                <a:lnTo>
                  <a:pt x="496354" y="6210"/>
                </a:lnTo>
                <a:lnTo>
                  <a:pt x="492807" y="275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11450" y="8170264"/>
            <a:ext cx="496570" cy="265430"/>
          </a:xfrm>
          <a:custGeom>
            <a:avLst/>
            <a:gdLst/>
            <a:ahLst/>
            <a:cxnLst/>
            <a:rect l="l" t="t" r="r" b="b"/>
            <a:pathLst>
              <a:path w="496570" h="265429">
                <a:moveTo>
                  <a:pt x="482155" y="0"/>
                </a:moveTo>
                <a:lnTo>
                  <a:pt x="14198" y="0"/>
                </a:lnTo>
                <a:lnTo>
                  <a:pt x="6375" y="0"/>
                </a:lnTo>
                <a:lnTo>
                  <a:pt x="0" y="6210"/>
                </a:lnTo>
                <a:lnTo>
                  <a:pt x="0" y="13830"/>
                </a:lnTo>
                <a:lnTo>
                  <a:pt x="0" y="192341"/>
                </a:lnTo>
                <a:lnTo>
                  <a:pt x="0" y="199974"/>
                </a:lnTo>
                <a:lnTo>
                  <a:pt x="6375" y="206171"/>
                </a:lnTo>
                <a:lnTo>
                  <a:pt x="14198" y="206171"/>
                </a:lnTo>
                <a:lnTo>
                  <a:pt x="53505" y="206171"/>
                </a:lnTo>
                <a:lnTo>
                  <a:pt x="63322" y="264871"/>
                </a:lnTo>
                <a:lnTo>
                  <a:pt x="115392" y="264871"/>
                </a:lnTo>
                <a:lnTo>
                  <a:pt x="127304" y="206171"/>
                </a:lnTo>
                <a:lnTo>
                  <a:pt x="379641" y="206171"/>
                </a:lnTo>
                <a:lnTo>
                  <a:pt x="389458" y="264871"/>
                </a:lnTo>
                <a:lnTo>
                  <a:pt x="441579" y="264871"/>
                </a:lnTo>
                <a:lnTo>
                  <a:pt x="453504" y="206171"/>
                </a:lnTo>
                <a:lnTo>
                  <a:pt x="482155" y="206171"/>
                </a:lnTo>
                <a:lnTo>
                  <a:pt x="489978" y="206171"/>
                </a:lnTo>
                <a:lnTo>
                  <a:pt x="496354" y="199974"/>
                </a:lnTo>
                <a:lnTo>
                  <a:pt x="496354" y="192341"/>
                </a:lnTo>
                <a:lnTo>
                  <a:pt x="496354" y="13830"/>
                </a:lnTo>
                <a:lnTo>
                  <a:pt x="496354" y="6210"/>
                </a:lnTo>
                <a:lnTo>
                  <a:pt x="489978" y="0"/>
                </a:lnTo>
                <a:lnTo>
                  <a:pt x="482155" y="0"/>
                </a:lnTo>
                <a:close/>
              </a:path>
            </a:pathLst>
          </a:custGeom>
          <a:ln w="5397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67826" y="8376435"/>
            <a:ext cx="68580" cy="56515"/>
          </a:xfrm>
          <a:custGeom>
            <a:avLst/>
            <a:gdLst/>
            <a:ahLst/>
            <a:cxnLst/>
            <a:rect l="l" t="t" r="r" b="b"/>
            <a:pathLst>
              <a:path w="68579" h="56515">
                <a:moveTo>
                  <a:pt x="56705" y="55943"/>
                </a:moveTo>
                <a:lnTo>
                  <a:pt x="9347" y="55943"/>
                </a:lnTo>
                <a:lnTo>
                  <a:pt x="0" y="0"/>
                </a:lnTo>
                <a:lnTo>
                  <a:pt x="68059" y="0"/>
                </a:lnTo>
                <a:lnTo>
                  <a:pt x="56705" y="55943"/>
                </a:lnTo>
                <a:close/>
              </a:path>
            </a:pathLst>
          </a:custGeom>
          <a:ln w="5397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93961" y="8376435"/>
            <a:ext cx="68580" cy="56515"/>
          </a:xfrm>
          <a:custGeom>
            <a:avLst/>
            <a:gdLst/>
            <a:ahLst/>
            <a:cxnLst/>
            <a:rect l="l" t="t" r="r" b="b"/>
            <a:pathLst>
              <a:path w="68579" h="56515">
                <a:moveTo>
                  <a:pt x="56756" y="55943"/>
                </a:moveTo>
                <a:lnTo>
                  <a:pt x="9347" y="55943"/>
                </a:lnTo>
                <a:lnTo>
                  <a:pt x="0" y="0"/>
                </a:lnTo>
                <a:lnTo>
                  <a:pt x="68110" y="0"/>
                </a:lnTo>
                <a:lnTo>
                  <a:pt x="56756" y="55943"/>
                </a:lnTo>
                <a:close/>
              </a:path>
            </a:pathLst>
          </a:custGeom>
          <a:ln w="5397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14282" y="8173020"/>
            <a:ext cx="490855" cy="200660"/>
          </a:xfrm>
          <a:custGeom>
            <a:avLst/>
            <a:gdLst/>
            <a:ahLst/>
            <a:cxnLst/>
            <a:rect l="l" t="t" r="r" b="b"/>
            <a:pathLst>
              <a:path w="490854" h="200659">
                <a:moveTo>
                  <a:pt x="490702" y="189585"/>
                </a:moveTo>
                <a:lnTo>
                  <a:pt x="490702" y="195694"/>
                </a:lnTo>
                <a:lnTo>
                  <a:pt x="485597" y="200660"/>
                </a:lnTo>
                <a:lnTo>
                  <a:pt x="479323" y="200660"/>
                </a:lnTo>
                <a:lnTo>
                  <a:pt x="451231" y="200660"/>
                </a:lnTo>
                <a:lnTo>
                  <a:pt x="5105" y="200660"/>
                </a:lnTo>
                <a:lnTo>
                  <a:pt x="0" y="195694"/>
                </a:lnTo>
                <a:lnTo>
                  <a:pt x="0" y="189585"/>
                </a:lnTo>
                <a:lnTo>
                  <a:pt x="0" y="11074"/>
                </a:lnTo>
                <a:lnTo>
                  <a:pt x="0" y="4965"/>
                </a:lnTo>
                <a:lnTo>
                  <a:pt x="5105" y="0"/>
                </a:lnTo>
                <a:lnTo>
                  <a:pt x="11366" y="0"/>
                </a:lnTo>
                <a:lnTo>
                  <a:pt x="479323" y="0"/>
                </a:lnTo>
                <a:lnTo>
                  <a:pt x="485597" y="0"/>
                </a:lnTo>
                <a:lnTo>
                  <a:pt x="490702" y="4965"/>
                </a:lnTo>
                <a:lnTo>
                  <a:pt x="490702" y="11074"/>
                </a:lnTo>
                <a:lnTo>
                  <a:pt x="490702" y="189585"/>
                </a:lnTo>
                <a:close/>
              </a:path>
            </a:pathLst>
          </a:custGeom>
          <a:ln w="5397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478465" y="4443855"/>
            <a:ext cx="2488565" cy="2914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7205">
              <a:lnSpc>
                <a:spcPct val="100000"/>
              </a:lnSpc>
              <a:spcBef>
                <a:spcPts val="100"/>
              </a:spcBef>
            </a:pPr>
            <a:r>
              <a:rPr dirty="0" sz="1600" spc="-114">
                <a:solidFill>
                  <a:srgbClr val="58595B"/>
                </a:solidFill>
                <a:latin typeface="Tahoma"/>
                <a:cs typeface="Tahoma"/>
              </a:rPr>
              <a:t>PUT </a:t>
            </a:r>
            <a:r>
              <a:rPr dirty="0" sz="1600" spc="-30">
                <a:solidFill>
                  <a:srgbClr val="58595B"/>
                </a:solidFill>
                <a:latin typeface="Tahoma"/>
                <a:cs typeface="Tahoma"/>
              </a:rPr>
              <a:t>YOUR </a:t>
            </a:r>
            <a:r>
              <a:rPr dirty="0" sz="1600" spc="-180">
                <a:solidFill>
                  <a:srgbClr val="58595B"/>
                </a:solidFill>
                <a:latin typeface="Tahoma"/>
                <a:cs typeface="Tahoma"/>
              </a:rPr>
              <a:t>FEET</a:t>
            </a:r>
            <a:r>
              <a:rPr dirty="0" sz="1600" spc="-6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UP</a:t>
            </a:r>
            <a:endParaRPr sz="1600">
              <a:latin typeface="Tahoma"/>
              <a:cs typeface="Tahoma"/>
            </a:endParaRPr>
          </a:p>
          <a:p>
            <a:pPr algn="just" marL="12700" marR="32384">
              <a:lnSpc>
                <a:spcPct val="157400"/>
              </a:lnSpc>
              <a:spcBef>
                <a:spcPts val="425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collections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customization,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no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different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our ottomans: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some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offer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sleek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lines,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while others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exhibit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soft</a:t>
            </a:r>
            <a:r>
              <a:rPr dirty="0" sz="900" spc="1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curves.</a:t>
            </a:r>
            <a:endParaRPr sz="900">
              <a:latin typeface="Arial"/>
              <a:cs typeface="Arial"/>
            </a:endParaRPr>
          </a:p>
          <a:p>
            <a:pPr marL="12700" marR="58419">
              <a:lnSpc>
                <a:spcPct val="157400"/>
              </a:lnSpc>
            </a:pP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pick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contemporary piece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durable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leather,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go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traditional  route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button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tufting,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then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choose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broad color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palette of</a:t>
            </a:r>
            <a:r>
              <a:rPr dirty="0" sz="9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algn="just" marL="12700" marR="170180">
              <a:lnSpc>
                <a:spcPct val="157400"/>
              </a:lnSpc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cocktail, cube, and storage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styles,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our 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Ottoman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just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place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put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feet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up—they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be</a:t>
            </a:r>
            <a:r>
              <a:rPr dirty="0" sz="9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an</a:t>
            </a:r>
            <a:endParaRPr sz="9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620"/>
              </a:spcBef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eye-catching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pulls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room</a:t>
            </a:r>
            <a:r>
              <a:rPr dirty="0" sz="9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together.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0857" y="3020669"/>
            <a:ext cx="2352675" cy="966469"/>
          </a:xfrm>
          <a:custGeom>
            <a:avLst/>
            <a:gdLst/>
            <a:ahLst/>
            <a:cxnLst/>
            <a:rect l="l" t="t" r="r" b="b"/>
            <a:pathLst>
              <a:path w="2352675" h="966470">
                <a:moveTo>
                  <a:pt x="0" y="965898"/>
                </a:moveTo>
                <a:lnTo>
                  <a:pt x="2352293" y="965898"/>
                </a:lnTo>
                <a:lnTo>
                  <a:pt x="2352293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86311" y="2941320"/>
            <a:ext cx="915669" cy="156210"/>
          </a:xfrm>
          <a:custGeom>
            <a:avLst/>
            <a:gdLst/>
            <a:ahLst/>
            <a:cxnLst/>
            <a:rect l="l" t="t" r="r" b="b"/>
            <a:pathLst>
              <a:path w="915670" h="156210">
                <a:moveTo>
                  <a:pt x="0" y="156197"/>
                </a:moveTo>
                <a:lnTo>
                  <a:pt x="915327" y="156197"/>
                </a:lnTo>
                <a:lnTo>
                  <a:pt x="915327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512" rIns="0" bIns="0" rtlCol="0" vert="horz">
            <a:spAutoFit/>
          </a:bodyPr>
          <a:lstStyle/>
          <a:p>
            <a:pPr algn="ctr" marL="3778250">
              <a:lnSpc>
                <a:spcPts val="3485"/>
              </a:lnSpc>
              <a:spcBef>
                <a:spcPts val="100"/>
              </a:spcBef>
            </a:pPr>
            <a:r>
              <a:rPr dirty="0" spc="290"/>
              <a:t>OTTOMAN</a:t>
            </a:r>
          </a:p>
          <a:p>
            <a:pPr algn="ctr" marL="3778250" marR="65405">
              <a:lnSpc>
                <a:spcPts val="1205"/>
              </a:lnSpc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6083" y="1199375"/>
            <a:ext cx="2416048" cy="1647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8377" y="294434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5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8377" y="294434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7485" y="304955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65926" y="304955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9837" y="2945757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18193" y="29041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2864601"/>
            <a:ext cx="2048510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1677-20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9536" y="3866502"/>
            <a:ext cx="2569464" cy="1711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8377" y="564956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8377" y="564956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97485" y="575477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65926" y="575477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9837" y="565097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14560" y="560936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23416" y="5569818"/>
            <a:ext cx="187388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1618-20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OVAL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2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3866502"/>
            <a:ext cx="2516631" cy="16198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42209" y="56402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42209" y="56402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71318" y="57454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39758" y="57454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43670" y="564169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92025" y="56000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926332" y="5560542"/>
            <a:ext cx="2048510" cy="4978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1647-20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50391" y="6575031"/>
            <a:ext cx="2578608" cy="1636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68377" y="829011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68377" y="829011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97485" y="839532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65926" y="839532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69837" y="829152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918193" y="82499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23416" y="8210372"/>
            <a:ext cx="157797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1637-20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927249" y="6702996"/>
            <a:ext cx="2405669" cy="1324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953892" y="82945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53892" y="82945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983000" y="83997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51440" y="83997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955352" y="829599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903709" y="82543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897884" y="1220130"/>
            <a:ext cx="2274316" cy="1606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40177" y="29600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40177" y="29600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969286" y="30653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137726" y="30653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941638" y="29615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89993" y="29198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3924300" y="2880349"/>
            <a:ext cx="2048510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1676-20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032987" y="6304038"/>
            <a:ext cx="1143892" cy="626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3938015" y="8214843"/>
            <a:ext cx="2903855" cy="14300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1654-20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204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66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T664-T1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TRAY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217170">
              <a:lnSpc>
                <a:spcPct val="114599"/>
              </a:lnSpc>
              <a:spcBef>
                <a:spcPts val="520"/>
              </a:spcBef>
            </a:pP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Tray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Cognac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solid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fabrics,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vinyls,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1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upholstering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Ottoman.</a:t>
            </a:r>
            <a:endParaRPr sz="80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475"/>
              </a:spcBef>
              <a:tabLst>
                <a:tab pos="1661795" algn="l"/>
              </a:tabLst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  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</a:t>
            </a:r>
            <a:r>
              <a:rPr dirty="0" sz="8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</a:t>
            </a:r>
            <a:r>
              <a:rPr dirty="0" sz="800" spc="-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Leather	</a:t>
            </a: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4500" y="438784"/>
            <a:ext cx="150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OTTOMAN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9685" y="3894835"/>
            <a:ext cx="2249714" cy="1653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97377" y="56524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97377" y="56524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26486" y="57577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94926" y="57577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8838" y="56539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852415" y="5572748"/>
            <a:ext cx="1478280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1660-20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16736" y="6602704"/>
            <a:ext cx="2408948" cy="158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5577" y="833219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5577" y="833219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54685" y="84374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23126" y="84374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27037" y="83336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75393" y="82919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880616" y="8252448"/>
            <a:ext cx="1577975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1615-20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83283" y="3866502"/>
            <a:ext cx="2146300" cy="1674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25577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25577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54685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23126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27037" y="56412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75393" y="5599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880616" y="5560048"/>
            <a:ext cx="157797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1695-20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00426" y="1201166"/>
            <a:ext cx="2457573" cy="1584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97377" y="294612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97377" y="294612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26486" y="305133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94926" y="305133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398838" y="294753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347193" y="290592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381500" y="2866379"/>
            <a:ext cx="2419985" cy="9169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1619-20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204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(Two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Shown)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Cocktail 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striped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plaid</a:t>
            </a:r>
            <a:r>
              <a:rPr dirty="0" sz="800" spc="-1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fabrics,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1147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they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 our upholstering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429270" y="1370575"/>
            <a:ext cx="1853844" cy="1378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25577" y="294434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25577" y="294434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54685" y="3049553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23126" y="3049553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27037" y="2945756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52254" y="29041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880616" y="2864600"/>
            <a:ext cx="1054735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1668-20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2384" y="6587235"/>
            <a:ext cx="2510891" cy="1587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84677" y="830679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384677" y="830679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13786" y="8412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582226" y="8412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386138" y="83082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4368800" y="8227048"/>
            <a:ext cx="2196465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8050-20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Heirloom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Chestnut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color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4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drawers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7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finished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bottom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shelf.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826164" y="438784"/>
            <a:ext cx="150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OTTOMAN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171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3383" y="3965663"/>
            <a:ext cx="2347976" cy="1656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55677" y="563344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5677" y="563344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4785" y="573865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3226" y="573865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7137" y="563485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61982" y="5593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39800" y="5553698"/>
            <a:ext cx="2105025" cy="4978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1652-20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BUNCHING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(Four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shown.)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5184" y="1199388"/>
            <a:ext cx="2160286" cy="1603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40177" y="2897102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40177" y="2897102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69286" y="3002309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37726" y="3002309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41638" y="289851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66854" y="28569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2817356"/>
            <a:ext cx="1525270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8109-20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Tobacco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99388"/>
            <a:ext cx="1627632" cy="15529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8377" y="289557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5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8377" y="289557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7485" y="300078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65926" y="300078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69837" y="289698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395054" y="28553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952500" y="2815833"/>
            <a:ext cx="1525905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8106-20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Graystone finish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27271" y="4083583"/>
            <a:ext cx="2573528" cy="13479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45257" y="563674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45257" y="563674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74365" y="574195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42806" y="574195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46718" y="5638157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400296" y="5557000"/>
            <a:ext cx="1478280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3766-20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40479" y="6581165"/>
            <a:ext cx="2651760" cy="15870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46020" y="828801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946020" y="828801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75129" y="839322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43569" y="839322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947481" y="828942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895835" y="82478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401058" y="8208267"/>
            <a:ext cx="1577975" cy="2921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3768-20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37539" y="6766318"/>
            <a:ext cx="2658948" cy="1370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64313" y="828800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64313" y="828800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93421" y="83932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61862" y="83932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65773" y="828941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914129" y="82478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419352" y="8208260"/>
            <a:ext cx="1577975" cy="2921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3758-20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4500" y="438784"/>
            <a:ext cx="150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OTTOMAN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119" y="1424939"/>
            <a:ext cx="1358296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17772" y="29473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17772" y="29473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46880" y="30526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15320" y="30526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19232" y="29488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46754" y="29071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1895" y="2867649"/>
            <a:ext cx="2027555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1672-22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STORAGE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2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lift-off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lid.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05711" y="1699437"/>
            <a:ext cx="1160460" cy="1032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55084" y="1366126"/>
            <a:ext cx="1473301" cy="135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7377" y="295208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5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5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5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5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5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97377" y="295208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5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26486" y="305729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94926" y="305729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98838" y="2953494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69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1500" y="2872338"/>
            <a:ext cx="1928495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1673-22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STORAGE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lift-off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lid.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38888" y="1717992"/>
            <a:ext cx="1116063" cy="1003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6736" y="6616847"/>
            <a:ext cx="2561653" cy="1442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17772" y="82818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17772" y="82818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6880" y="83870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15320" y="83870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19232" y="828329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401894" y="8202142"/>
            <a:ext cx="229616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1663-22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STORAGE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BENCH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hydraulic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hinged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storage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casters.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86100" y="7445171"/>
            <a:ext cx="1280414" cy="8724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43583" y="3869435"/>
            <a:ext cx="2816352" cy="1517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17772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17772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46880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15320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19232" y="56412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01894" y="5560048"/>
            <a:ext cx="23380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1300-TK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TRUNK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top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storage,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one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removable</a:t>
            </a:r>
            <a:r>
              <a:rPr dirty="0" sz="800" spc="-1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tray,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easy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movement,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slow-close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hinge  for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safety.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71800" y="4725111"/>
            <a:ext cx="1139431" cy="9350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97679" y="3894835"/>
            <a:ext cx="2547620" cy="13621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97377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397377" y="563979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26486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594926" y="57450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398838" y="564120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381500" y="5560048"/>
            <a:ext cx="216662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1301-TK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COCKTAIL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TRUNK</a:t>
            </a:r>
            <a:endParaRPr sz="8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top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storage 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</a:t>
            </a:r>
            <a:r>
              <a:rPr dirty="0" sz="800" spc="-114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slow-close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hinge for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safety.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93777" y="4720577"/>
            <a:ext cx="1143190" cy="9395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26164" y="438784"/>
            <a:ext cx="150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OTTOMAN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173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34500"/>
            <a:ext cx="56883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8772-04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8772-C6 COUNTER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STOOL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478/8187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LAMINATE </a:t>
            </a:r>
            <a:r>
              <a:rPr dirty="0" sz="1000" spc="-90">
                <a:solidFill>
                  <a:srgbClr val="58595B"/>
                </a:solidFill>
                <a:latin typeface="Arial"/>
                <a:cs typeface="Arial"/>
              </a:rPr>
              <a:t>SERIES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 8194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14400"/>
            <a:ext cx="7772400" cy="7669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19531"/>
            <a:ext cx="3750310" cy="8564880"/>
          </a:xfrm>
          <a:custGeom>
            <a:avLst/>
            <a:gdLst/>
            <a:ahLst/>
            <a:cxnLst/>
            <a:rect l="l" t="t" r="r" b="b"/>
            <a:pathLst>
              <a:path w="3750310" h="8564880">
                <a:moveTo>
                  <a:pt x="0" y="8564460"/>
                </a:moveTo>
                <a:lnTo>
                  <a:pt x="3750310" y="8564460"/>
                </a:lnTo>
                <a:lnTo>
                  <a:pt x="3750310" y="0"/>
                </a:lnTo>
                <a:lnTo>
                  <a:pt x="0" y="0"/>
                </a:lnTo>
                <a:lnTo>
                  <a:pt x="0" y="8564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53969" y="4443855"/>
            <a:ext cx="3423920" cy="3130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95">
                <a:solidFill>
                  <a:srgbClr val="58595B"/>
                </a:solidFill>
                <a:latin typeface="Tahoma"/>
                <a:cs typeface="Tahoma"/>
              </a:rPr>
              <a:t>BRING </a:t>
            </a:r>
            <a:r>
              <a:rPr dirty="0" sz="1600" spc="180">
                <a:solidFill>
                  <a:srgbClr val="58595B"/>
                </a:solidFill>
                <a:latin typeface="Tahoma"/>
                <a:cs typeface="Tahoma"/>
              </a:rPr>
              <a:t>A </a:t>
            </a:r>
            <a:r>
              <a:rPr dirty="0" sz="1600" spc="-165">
                <a:solidFill>
                  <a:srgbClr val="58595B"/>
                </a:solidFill>
                <a:latin typeface="Tahoma"/>
                <a:cs typeface="Tahoma"/>
              </a:rPr>
              <a:t>LITTLE </a:t>
            </a:r>
            <a:r>
              <a:rPr dirty="0" sz="1600" spc="-130">
                <a:solidFill>
                  <a:srgbClr val="58595B"/>
                </a:solidFill>
                <a:latin typeface="Tahoma"/>
                <a:cs typeface="Tahoma"/>
              </a:rPr>
              <a:t>STYLE </a:t>
            </a:r>
            <a:r>
              <a:rPr dirty="0" sz="1600" spc="-35">
                <a:solidFill>
                  <a:srgbClr val="58595B"/>
                </a:solidFill>
                <a:latin typeface="Tahoma"/>
                <a:cs typeface="Tahoma"/>
              </a:rPr>
              <a:t>INTO </a:t>
            </a:r>
            <a:r>
              <a:rPr dirty="0" sz="1600" spc="-105">
                <a:solidFill>
                  <a:srgbClr val="58595B"/>
                </a:solidFill>
                <a:latin typeface="Tahoma"/>
                <a:cs typeface="Tahoma"/>
              </a:rPr>
              <a:t>THE</a:t>
            </a:r>
            <a:r>
              <a:rPr dirty="0" sz="1600" spc="-13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OFFICE</a:t>
            </a:r>
            <a:endParaRPr sz="1600">
              <a:latin typeface="Tahoma"/>
              <a:cs typeface="Tahoma"/>
            </a:endParaRPr>
          </a:p>
          <a:p>
            <a:pPr marL="436880" marR="394335">
              <a:lnSpc>
                <a:spcPct val="157400"/>
              </a:lnSpc>
              <a:spcBef>
                <a:spcPts val="425"/>
              </a:spcBef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Don’t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overlook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comfort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when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comes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your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workplace.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fact, you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always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strive </a:t>
            </a:r>
            <a:r>
              <a:rPr dirty="0" sz="900" spc="50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bring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little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into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office,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too.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our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Office/Commercial Collection,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superior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craftsmanship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obvious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across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vast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selection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seating—whether you’re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seeking  luxurious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leather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swivel chairs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executives,  occasional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chairs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guests,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stackable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if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you’re short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space.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Sofas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settees,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wood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be added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mix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well.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Our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stylish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designs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offer refined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appeal, whether  you’re furnishing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business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home</a:t>
            </a:r>
            <a:r>
              <a:rPr dirty="0" sz="9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office.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073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7675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38701" y="2785973"/>
            <a:ext cx="2841625" cy="1195070"/>
          </a:xfrm>
          <a:custGeom>
            <a:avLst/>
            <a:gdLst/>
            <a:ahLst/>
            <a:cxnLst/>
            <a:rect l="l" t="t" r="r" b="b"/>
            <a:pathLst>
              <a:path w="2841625" h="1195070">
                <a:moveTo>
                  <a:pt x="0" y="1194498"/>
                </a:moveTo>
                <a:lnTo>
                  <a:pt x="2841498" y="1194498"/>
                </a:lnTo>
                <a:lnTo>
                  <a:pt x="2841498" y="0"/>
                </a:lnTo>
                <a:lnTo>
                  <a:pt x="0" y="0"/>
                </a:lnTo>
                <a:lnTo>
                  <a:pt x="0" y="1194498"/>
                </a:lnTo>
                <a:close/>
              </a:path>
            </a:pathLst>
          </a:custGeom>
          <a:ln w="16001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79199" y="2706623"/>
            <a:ext cx="922655" cy="156210"/>
          </a:xfrm>
          <a:custGeom>
            <a:avLst/>
            <a:gdLst/>
            <a:ahLst/>
            <a:cxnLst/>
            <a:rect l="l" t="t" r="r" b="b"/>
            <a:pathLst>
              <a:path w="922654" h="156210">
                <a:moveTo>
                  <a:pt x="0" y="156197"/>
                </a:moveTo>
                <a:lnTo>
                  <a:pt x="922401" y="156197"/>
                </a:lnTo>
                <a:lnTo>
                  <a:pt x="922401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87233" y="2942385"/>
            <a:ext cx="2576830" cy="838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3200"/>
              </a:lnSpc>
              <a:spcBef>
                <a:spcPts val="100"/>
              </a:spcBef>
            </a:pPr>
            <a:r>
              <a:rPr dirty="0" spc="-25"/>
              <a:t>OFFICE/</a:t>
            </a:r>
          </a:p>
          <a:p>
            <a:pPr algn="ctr">
              <a:lnSpc>
                <a:spcPts val="3200"/>
              </a:lnSpc>
            </a:pPr>
            <a:r>
              <a:rPr dirty="0" spc="175"/>
              <a:t>COMMERCIAL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59973" y="3719352"/>
            <a:ext cx="113220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200">
                <a:solidFill>
                  <a:srgbClr val="636466"/>
                </a:solidFill>
                <a:latin typeface="Tahoma"/>
                <a:cs typeface="Tahoma"/>
              </a:rPr>
              <a:t>COLLECTION</a:t>
            </a:r>
            <a:r>
              <a:rPr dirty="0" sz="1100" spc="-130">
                <a:solidFill>
                  <a:srgbClr val="636466"/>
                </a:solidFill>
                <a:latin typeface="Tahoma"/>
                <a:cs typeface="Tahoma"/>
              </a:rPr>
              <a:t> 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914400"/>
            <a:ext cx="3756660" cy="7662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32874" y="8039794"/>
            <a:ext cx="233540" cy="411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9457" y="8436820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79" h="34925">
                <a:moveTo>
                  <a:pt x="29908" y="17373"/>
                </a:moveTo>
                <a:lnTo>
                  <a:pt x="29908" y="26962"/>
                </a:lnTo>
                <a:lnTo>
                  <a:pt x="23215" y="34747"/>
                </a:lnTo>
                <a:lnTo>
                  <a:pt x="14960" y="34747"/>
                </a:lnTo>
                <a:lnTo>
                  <a:pt x="6692" y="34747"/>
                </a:lnTo>
                <a:lnTo>
                  <a:pt x="0" y="26962"/>
                </a:lnTo>
                <a:lnTo>
                  <a:pt x="0" y="17373"/>
                </a:lnTo>
                <a:lnTo>
                  <a:pt x="0" y="7785"/>
                </a:lnTo>
                <a:lnTo>
                  <a:pt x="6692" y="0"/>
                </a:lnTo>
                <a:lnTo>
                  <a:pt x="14960" y="0"/>
                </a:lnTo>
                <a:lnTo>
                  <a:pt x="23215" y="0"/>
                </a:lnTo>
                <a:lnTo>
                  <a:pt x="29908" y="7785"/>
                </a:lnTo>
                <a:lnTo>
                  <a:pt x="29908" y="17373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503099" y="8444875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79" h="34925">
                <a:moveTo>
                  <a:pt x="29908" y="17373"/>
                </a:moveTo>
                <a:lnTo>
                  <a:pt x="29908" y="26962"/>
                </a:lnTo>
                <a:lnTo>
                  <a:pt x="23215" y="34747"/>
                </a:lnTo>
                <a:lnTo>
                  <a:pt x="14960" y="34747"/>
                </a:lnTo>
                <a:lnTo>
                  <a:pt x="6692" y="34747"/>
                </a:lnTo>
                <a:lnTo>
                  <a:pt x="0" y="26962"/>
                </a:lnTo>
                <a:lnTo>
                  <a:pt x="0" y="17373"/>
                </a:lnTo>
                <a:lnTo>
                  <a:pt x="0" y="7785"/>
                </a:lnTo>
                <a:lnTo>
                  <a:pt x="6692" y="0"/>
                </a:lnTo>
                <a:lnTo>
                  <a:pt x="14960" y="0"/>
                </a:lnTo>
                <a:lnTo>
                  <a:pt x="23215" y="0"/>
                </a:lnTo>
                <a:lnTo>
                  <a:pt x="29908" y="7785"/>
                </a:lnTo>
                <a:lnTo>
                  <a:pt x="29908" y="17373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08840" y="8436820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79" h="34925">
                <a:moveTo>
                  <a:pt x="29908" y="17373"/>
                </a:moveTo>
                <a:lnTo>
                  <a:pt x="29908" y="26962"/>
                </a:lnTo>
                <a:lnTo>
                  <a:pt x="23215" y="34747"/>
                </a:lnTo>
                <a:lnTo>
                  <a:pt x="14960" y="34747"/>
                </a:lnTo>
                <a:lnTo>
                  <a:pt x="6692" y="34747"/>
                </a:lnTo>
                <a:lnTo>
                  <a:pt x="0" y="26962"/>
                </a:lnTo>
                <a:lnTo>
                  <a:pt x="0" y="17373"/>
                </a:lnTo>
                <a:lnTo>
                  <a:pt x="0" y="7785"/>
                </a:lnTo>
                <a:lnTo>
                  <a:pt x="6692" y="0"/>
                </a:lnTo>
                <a:lnTo>
                  <a:pt x="14960" y="0"/>
                </a:lnTo>
                <a:lnTo>
                  <a:pt x="23215" y="0"/>
                </a:lnTo>
                <a:lnTo>
                  <a:pt x="29908" y="7785"/>
                </a:lnTo>
                <a:lnTo>
                  <a:pt x="29908" y="17373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07480" y="8395024"/>
            <a:ext cx="120650" cy="50800"/>
          </a:xfrm>
          <a:custGeom>
            <a:avLst/>
            <a:gdLst/>
            <a:ahLst/>
            <a:cxnLst/>
            <a:rect l="l" t="t" r="r" b="b"/>
            <a:pathLst>
              <a:path w="120650" h="50800">
                <a:moveTo>
                  <a:pt x="113538" y="0"/>
                </a:moveTo>
                <a:lnTo>
                  <a:pt x="2794" y="31724"/>
                </a:lnTo>
                <a:lnTo>
                  <a:pt x="0" y="36982"/>
                </a:lnTo>
                <a:lnTo>
                  <a:pt x="2374" y="47205"/>
                </a:lnTo>
                <a:lnTo>
                  <a:pt x="7112" y="50304"/>
                </a:lnTo>
                <a:lnTo>
                  <a:pt x="117856" y="18580"/>
                </a:lnTo>
                <a:lnTo>
                  <a:pt x="120650" y="13322"/>
                </a:lnTo>
                <a:lnTo>
                  <a:pt x="118275" y="3098"/>
                </a:lnTo>
                <a:lnTo>
                  <a:pt x="113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07480" y="8395024"/>
            <a:ext cx="120650" cy="50800"/>
          </a:xfrm>
          <a:custGeom>
            <a:avLst/>
            <a:gdLst/>
            <a:ahLst/>
            <a:cxnLst/>
            <a:rect l="l" t="t" r="r" b="b"/>
            <a:pathLst>
              <a:path w="120650" h="50800">
                <a:moveTo>
                  <a:pt x="113258" y="19900"/>
                </a:moveTo>
                <a:lnTo>
                  <a:pt x="11709" y="48983"/>
                </a:lnTo>
                <a:lnTo>
                  <a:pt x="7112" y="50304"/>
                </a:lnTo>
                <a:lnTo>
                  <a:pt x="2374" y="47205"/>
                </a:lnTo>
                <a:lnTo>
                  <a:pt x="1193" y="42087"/>
                </a:lnTo>
                <a:lnTo>
                  <a:pt x="0" y="36982"/>
                </a:lnTo>
                <a:lnTo>
                  <a:pt x="2794" y="31724"/>
                </a:lnTo>
                <a:lnTo>
                  <a:pt x="7391" y="30403"/>
                </a:lnTo>
                <a:lnTo>
                  <a:pt x="108940" y="1320"/>
                </a:lnTo>
                <a:lnTo>
                  <a:pt x="113538" y="0"/>
                </a:lnTo>
                <a:lnTo>
                  <a:pt x="118275" y="3098"/>
                </a:lnTo>
                <a:lnTo>
                  <a:pt x="119468" y="8216"/>
                </a:lnTo>
                <a:lnTo>
                  <a:pt x="120650" y="13322"/>
                </a:lnTo>
                <a:lnTo>
                  <a:pt x="117856" y="18580"/>
                </a:lnTo>
                <a:lnTo>
                  <a:pt x="113258" y="1990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10522" y="8312060"/>
            <a:ext cx="15240" cy="139700"/>
          </a:xfrm>
          <a:custGeom>
            <a:avLst/>
            <a:gdLst/>
            <a:ahLst/>
            <a:cxnLst/>
            <a:rect l="l" t="t" r="r" b="b"/>
            <a:pathLst>
              <a:path w="15239" h="139700">
                <a:moveTo>
                  <a:pt x="11671" y="0"/>
                </a:moveTo>
                <a:lnTo>
                  <a:pt x="3390" y="0"/>
                </a:lnTo>
                <a:lnTo>
                  <a:pt x="0" y="4432"/>
                </a:lnTo>
                <a:lnTo>
                  <a:pt x="0" y="135127"/>
                </a:lnTo>
                <a:lnTo>
                  <a:pt x="3390" y="139572"/>
                </a:lnTo>
                <a:lnTo>
                  <a:pt x="11671" y="139572"/>
                </a:lnTo>
                <a:lnTo>
                  <a:pt x="15062" y="135127"/>
                </a:lnTo>
                <a:lnTo>
                  <a:pt x="15062" y="4432"/>
                </a:lnTo>
                <a:lnTo>
                  <a:pt x="11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10522" y="8312060"/>
            <a:ext cx="15240" cy="139700"/>
          </a:xfrm>
          <a:custGeom>
            <a:avLst/>
            <a:gdLst/>
            <a:ahLst/>
            <a:cxnLst/>
            <a:rect l="l" t="t" r="r" b="b"/>
            <a:pathLst>
              <a:path w="15239" h="139700">
                <a:moveTo>
                  <a:pt x="15062" y="9867"/>
                </a:moveTo>
                <a:lnTo>
                  <a:pt x="15062" y="129692"/>
                </a:lnTo>
                <a:lnTo>
                  <a:pt x="15062" y="135127"/>
                </a:lnTo>
                <a:lnTo>
                  <a:pt x="11671" y="139572"/>
                </a:lnTo>
                <a:lnTo>
                  <a:pt x="7531" y="139572"/>
                </a:lnTo>
                <a:lnTo>
                  <a:pt x="3390" y="139572"/>
                </a:lnTo>
                <a:lnTo>
                  <a:pt x="0" y="135127"/>
                </a:lnTo>
                <a:lnTo>
                  <a:pt x="0" y="129692"/>
                </a:lnTo>
                <a:lnTo>
                  <a:pt x="0" y="9867"/>
                </a:lnTo>
                <a:lnTo>
                  <a:pt x="0" y="4432"/>
                </a:lnTo>
                <a:lnTo>
                  <a:pt x="3390" y="0"/>
                </a:lnTo>
                <a:lnTo>
                  <a:pt x="7531" y="0"/>
                </a:lnTo>
                <a:lnTo>
                  <a:pt x="11671" y="0"/>
                </a:lnTo>
                <a:lnTo>
                  <a:pt x="15062" y="4432"/>
                </a:lnTo>
                <a:lnTo>
                  <a:pt x="15062" y="9867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07973" y="8395024"/>
            <a:ext cx="120650" cy="50800"/>
          </a:xfrm>
          <a:custGeom>
            <a:avLst/>
            <a:gdLst/>
            <a:ahLst/>
            <a:cxnLst/>
            <a:rect l="l" t="t" r="r" b="b"/>
            <a:pathLst>
              <a:path w="120650" h="50800">
                <a:moveTo>
                  <a:pt x="7111" y="0"/>
                </a:moveTo>
                <a:lnTo>
                  <a:pt x="2374" y="3098"/>
                </a:lnTo>
                <a:lnTo>
                  <a:pt x="0" y="13322"/>
                </a:lnTo>
                <a:lnTo>
                  <a:pt x="2793" y="18580"/>
                </a:lnTo>
                <a:lnTo>
                  <a:pt x="113537" y="50304"/>
                </a:lnTo>
                <a:lnTo>
                  <a:pt x="118275" y="47205"/>
                </a:lnTo>
                <a:lnTo>
                  <a:pt x="120649" y="36982"/>
                </a:lnTo>
                <a:lnTo>
                  <a:pt x="117855" y="31724"/>
                </a:lnTo>
                <a:lnTo>
                  <a:pt x="7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07973" y="8395024"/>
            <a:ext cx="120650" cy="50800"/>
          </a:xfrm>
          <a:custGeom>
            <a:avLst/>
            <a:gdLst/>
            <a:ahLst/>
            <a:cxnLst/>
            <a:rect l="l" t="t" r="r" b="b"/>
            <a:pathLst>
              <a:path w="120650" h="50800">
                <a:moveTo>
                  <a:pt x="7391" y="19900"/>
                </a:moveTo>
                <a:lnTo>
                  <a:pt x="108940" y="48983"/>
                </a:lnTo>
                <a:lnTo>
                  <a:pt x="113537" y="50304"/>
                </a:lnTo>
                <a:lnTo>
                  <a:pt x="118275" y="47205"/>
                </a:lnTo>
                <a:lnTo>
                  <a:pt x="119456" y="42087"/>
                </a:lnTo>
                <a:lnTo>
                  <a:pt x="120649" y="36982"/>
                </a:lnTo>
                <a:lnTo>
                  <a:pt x="117855" y="31724"/>
                </a:lnTo>
                <a:lnTo>
                  <a:pt x="113258" y="30403"/>
                </a:lnTo>
                <a:lnTo>
                  <a:pt x="11709" y="1320"/>
                </a:lnTo>
                <a:lnTo>
                  <a:pt x="7111" y="0"/>
                </a:lnTo>
                <a:lnTo>
                  <a:pt x="2374" y="3098"/>
                </a:lnTo>
                <a:lnTo>
                  <a:pt x="1181" y="8216"/>
                </a:lnTo>
                <a:lnTo>
                  <a:pt x="0" y="13322"/>
                </a:lnTo>
                <a:lnTo>
                  <a:pt x="2793" y="18580"/>
                </a:lnTo>
                <a:lnTo>
                  <a:pt x="7391" y="1990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03776" y="8332110"/>
            <a:ext cx="25400" cy="86995"/>
          </a:xfrm>
          <a:custGeom>
            <a:avLst/>
            <a:gdLst/>
            <a:ahLst/>
            <a:cxnLst/>
            <a:rect l="l" t="t" r="r" b="b"/>
            <a:pathLst>
              <a:path w="25400" h="86995">
                <a:moveTo>
                  <a:pt x="19481" y="0"/>
                </a:moveTo>
                <a:lnTo>
                  <a:pt x="5651" y="0"/>
                </a:lnTo>
                <a:lnTo>
                  <a:pt x="0" y="6921"/>
                </a:lnTo>
                <a:lnTo>
                  <a:pt x="0" y="80073"/>
                </a:lnTo>
                <a:lnTo>
                  <a:pt x="5651" y="86982"/>
                </a:lnTo>
                <a:lnTo>
                  <a:pt x="19481" y="86982"/>
                </a:lnTo>
                <a:lnTo>
                  <a:pt x="25146" y="80073"/>
                </a:lnTo>
                <a:lnTo>
                  <a:pt x="25146" y="6921"/>
                </a:lnTo>
                <a:lnTo>
                  <a:pt x="194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03776" y="8332110"/>
            <a:ext cx="25400" cy="86995"/>
          </a:xfrm>
          <a:custGeom>
            <a:avLst/>
            <a:gdLst/>
            <a:ahLst/>
            <a:cxnLst/>
            <a:rect l="l" t="t" r="r" b="b"/>
            <a:pathLst>
              <a:path w="25400" h="86995">
                <a:moveTo>
                  <a:pt x="12573" y="86982"/>
                </a:moveTo>
                <a:lnTo>
                  <a:pt x="5651" y="86982"/>
                </a:lnTo>
                <a:lnTo>
                  <a:pt x="0" y="80073"/>
                </a:lnTo>
                <a:lnTo>
                  <a:pt x="0" y="71615"/>
                </a:lnTo>
                <a:lnTo>
                  <a:pt x="0" y="15367"/>
                </a:lnTo>
                <a:lnTo>
                  <a:pt x="0" y="6921"/>
                </a:lnTo>
                <a:lnTo>
                  <a:pt x="5651" y="0"/>
                </a:lnTo>
                <a:lnTo>
                  <a:pt x="12573" y="0"/>
                </a:lnTo>
                <a:lnTo>
                  <a:pt x="19481" y="0"/>
                </a:lnTo>
                <a:lnTo>
                  <a:pt x="25146" y="6921"/>
                </a:lnTo>
                <a:lnTo>
                  <a:pt x="25146" y="15367"/>
                </a:lnTo>
                <a:lnTo>
                  <a:pt x="25146" y="71615"/>
                </a:lnTo>
                <a:lnTo>
                  <a:pt x="25146" y="80073"/>
                </a:lnTo>
                <a:lnTo>
                  <a:pt x="19481" y="86982"/>
                </a:lnTo>
                <a:lnTo>
                  <a:pt x="12573" y="86982"/>
                </a:lnTo>
                <a:close/>
              </a:path>
            </a:pathLst>
          </a:custGeom>
          <a:ln w="6349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08402" y="7966305"/>
            <a:ext cx="214629" cy="116205"/>
          </a:xfrm>
          <a:custGeom>
            <a:avLst/>
            <a:gdLst/>
            <a:ahLst/>
            <a:cxnLst/>
            <a:rect l="l" t="t" r="r" b="b"/>
            <a:pathLst>
              <a:path w="214629" h="116204">
                <a:moveTo>
                  <a:pt x="200393" y="115951"/>
                </a:moveTo>
                <a:lnTo>
                  <a:pt x="13703" y="115951"/>
                </a:lnTo>
                <a:lnTo>
                  <a:pt x="6159" y="115951"/>
                </a:lnTo>
                <a:lnTo>
                  <a:pt x="0" y="108991"/>
                </a:lnTo>
                <a:lnTo>
                  <a:pt x="0" y="100495"/>
                </a:lnTo>
                <a:lnTo>
                  <a:pt x="0" y="15455"/>
                </a:lnTo>
                <a:lnTo>
                  <a:pt x="0" y="6959"/>
                </a:lnTo>
                <a:lnTo>
                  <a:pt x="6159" y="0"/>
                </a:lnTo>
                <a:lnTo>
                  <a:pt x="13703" y="0"/>
                </a:lnTo>
                <a:lnTo>
                  <a:pt x="200393" y="0"/>
                </a:lnTo>
                <a:lnTo>
                  <a:pt x="207924" y="0"/>
                </a:lnTo>
                <a:lnTo>
                  <a:pt x="214096" y="6959"/>
                </a:lnTo>
                <a:lnTo>
                  <a:pt x="214096" y="15455"/>
                </a:lnTo>
                <a:lnTo>
                  <a:pt x="214096" y="100495"/>
                </a:lnTo>
                <a:lnTo>
                  <a:pt x="214096" y="108991"/>
                </a:lnTo>
                <a:lnTo>
                  <a:pt x="207924" y="115951"/>
                </a:lnTo>
                <a:lnTo>
                  <a:pt x="200393" y="115951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46052" y="8337251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 h="0">
                <a:moveTo>
                  <a:pt x="0" y="0"/>
                </a:moveTo>
                <a:lnTo>
                  <a:pt x="136194" y="0"/>
                </a:lnTo>
              </a:path>
            </a:pathLst>
          </a:custGeom>
          <a:ln w="3107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46052" y="8321712"/>
            <a:ext cx="136525" cy="31115"/>
          </a:xfrm>
          <a:custGeom>
            <a:avLst/>
            <a:gdLst/>
            <a:ahLst/>
            <a:cxnLst/>
            <a:rect l="l" t="t" r="r" b="b"/>
            <a:pathLst>
              <a:path w="136525" h="31115">
                <a:moveTo>
                  <a:pt x="136194" y="31076"/>
                </a:moveTo>
                <a:lnTo>
                  <a:pt x="0" y="31076"/>
                </a:lnTo>
                <a:lnTo>
                  <a:pt x="0" y="0"/>
                </a:lnTo>
                <a:lnTo>
                  <a:pt x="136194" y="0"/>
                </a:lnTo>
                <a:lnTo>
                  <a:pt x="136194" y="31076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408402" y="8082460"/>
            <a:ext cx="214629" cy="213995"/>
          </a:xfrm>
          <a:custGeom>
            <a:avLst/>
            <a:gdLst/>
            <a:ahLst/>
            <a:cxnLst/>
            <a:rect l="l" t="t" r="r" b="b"/>
            <a:pathLst>
              <a:path w="214629" h="213995">
                <a:moveTo>
                  <a:pt x="200393" y="213461"/>
                </a:moveTo>
                <a:lnTo>
                  <a:pt x="13703" y="213461"/>
                </a:lnTo>
                <a:lnTo>
                  <a:pt x="6159" y="213461"/>
                </a:lnTo>
                <a:lnTo>
                  <a:pt x="0" y="206451"/>
                </a:lnTo>
                <a:lnTo>
                  <a:pt x="0" y="197866"/>
                </a:lnTo>
                <a:lnTo>
                  <a:pt x="0" y="15595"/>
                </a:lnTo>
                <a:lnTo>
                  <a:pt x="0" y="7010"/>
                </a:lnTo>
                <a:lnTo>
                  <a:pt x="6159" y="0"/>
                </a:lnTo>
                <a:lnTo>
                  <a:pt x="13703" y="0"/>
                </a:lnTo>
                <a:lnTo>
                  <a:pt x="200393" y="0"/>
                </a:lnTo>
                <a:lnTo>
                  <a:pt x="207924" y="0"/>
                </a:lnTo>
                <a:lnTo>
                  <a:pt x="214096" y="7010"/>
                </a:lnTo>
                <a:lnTo>
                  <a:pt x="214096" y="15595"/>
                </a:lnTo>
                <a:lnTo>
                  <a:pt x="214096" y="197866"/>
                </a:lnTo>
                <a:lnTo>
                  <a:pt x="214096" y="206451"/>
                </a:lnTo>
                <a:lnTo>
                  <a:pt x="207924" y="213461"/>
                </a:lnTo>
                <a:lnTo>
                  <a:pt x="200393" y="213461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84126" y="8282530"/>
            <a:ext cx="267970" cy="57150"/>
          </a:xfrm>
          <a:custGeom>
            <a:avLst/>
            <a:gdLst/>
            <a:ahLst/>
            <a:cxnLst/>
            <a:rect l="l" t="t" r="r" b="b"/>
            <a:pathLst>
              <a:path w="267970" h="57150">
                <a:moveTo>
                  <a:pt x="261670" y="0"/>
                </a:moveTo>
                <a:lnTo>
                  <a:pt x="6184" y="0"/>
                </a:lnTo>
                <a:lnTo>
                  <a:pt x="0" y="6819"/>
                </a:lnTo>
                <a:lnTo>
                  <a:pt x="0" y="50050"/>
                </a:lnTo>
                <a:lnTo>
                  <a:pt x="6184" y="56883"/>
                </a:lnTo>
                <a:lnTo>
                  <a:pt x="261670" y="56883"/>
                </a:lnTo>
                <a:lnTo>
                  <a:pt x="267855" y="50050"/>
                </a:lnTo>
                <a:lnTo>
                  <a:pt x="267855" y="6819"/>
                </a:lnTo>
                <a:lnTo>
                  <a:pt x="261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84126" y="8282530"/>
            <a:ext cx="267970" cy="57150"/>
          </a:xfrm>
          <a:custGeom>
            <a:avLst/>
            <a:gdLst/>
            <a:ahLst/>
            <a:cxnLst/>
            <a:rect l="l" t="t" r="r" b="b"/>
            <a:pathLst>
              <a:path w="267970" h="57150">
                <a:moveTo>
                  <a:pt x="254114" y="56883"/>
                </a:moveTo>
                <a:lnTo>
                  <a:pt x="13741" y="56883"/>
                </a:lnTo>
                <a:lnTo>
                  <a:pt x="6184" y="56883"/>
                </a:lnTo>
                <a:lnTo>
                  <a:pt x="0" y="50050"/>
                </a:lnTo>
                <a:lnTo>
                  <a:pt x="0" y="41706"/>
                </a:lnTo>
                <a:lnTo>
                  <a:pt x="0" y="15163"/>
                </a:lnTo>
                <a:lnTo>
                  <a:pt x="0" y="6819"/>
                </a:lnTo>
                <a:lnTo>
                  <a:pt x="6184" y="0"/>
                </a:lnTo>
                <a:lnTo>
                  <a:pt x="13741" y="0"/>
                </a:lnTo>
                <a:lnTo>
                  <a:pt x="254114" y="0"/>
                </a:lnTo>
                <a:lnTo>
                  <a:pt x="261670" y="0"/>
                </a:lnTo>
                <a:lnTo>
                  <a:pt x="267855" y="6819"/>
                </a:lnTo>
                <a:lnTo>
                  <a:pt x="267855" y="15163"/>
                </a:lnTo>
                <a:lnTo>
                  <a:pt x="267855" y="41706"/>
                </a:lnTo>
                <a:lnTo>
                  <a:pt x="267855" y="50050"/>
                </a:lnTo>
                <a:lnTo>
                  <a:pt x="261670" y="56883"/>
                </a:lnTo>
                <a:lnTo>
                  <a:pt x="254114" y="56883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375976" y="8198618"/>
            <a:ext cx="44450" cy="97790"/>
          </a:xfrm>
          <a:custGeom>
            <a:avLst/>
            <a:gdLst/>
            <a:ahLst/>
            <a:cxnLst/>
            <a:rect l="l" t="t" r="r" b="b"/>
            <a:pathLst>
              <a:path w="44450" h="97790">
                <a:moveTo>
                  <a:pt x="38480" y="0"/>
                </a:moveTo>
                <a:lnTo>
                  <a:pt x="5892" y="0"/>
                </a:lnTo>
                <a:lnTo>
                  <a:pt x="0" y="6934"/>
                </a:lnTo>
                <a:lnTo>
                  <a:pt x="0" y="90550"/>
                </a:lnTo>
                <a:lnTo>
                  <a:pt x="5892" y="97485"/>
                </a:lnTo>
                <a:lnTo>
                  <a:pt x="38480" y="97485"/>
                </a:lnTo>
                <a:lnTo>
                  <a:pt x="44373" y="90550"/>
                </a:lnTo>
                <a:lnTo>
                  <a:pt x="44373" y="6934"/>
                </a:lnTo>
                <a:lnTo>
                  <a:pt x="38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75976" y="8198618"/>
            <a:ext cx="44450" cy="97790"/>
          </a:xfrm>
          <a:custGeom>
            <a:avLst/>
            <a:gdLst/>
            <a:ahLst/>
            <a:cxnLst/>
            <a:rect l="l" t="t" r="r" b="b"/>
            <a:pathLst>
              <a:path w="44450" h="97790">
                <a:moveTo>
                  <a:pt x="31267" y="97485"/>
                </a:moveTo>
                <a:lnTo>
                  <a:pt x="13106" y="97485"/>
                </a:lnTo>
                <a:lnTo>
                  <a:pt x="5892" y="97485"/>
                </a:lnTo>
                <a:lnTo>
                  <a:pt x="0" y="90550"/>
                </a:lnTo>
                <a:lnTo>
                  <a:pt x="0" y="82080"/>
                </a:lnTo>
                <a:lnTo>
                  <a:pt x="0" y="15405"/>
                </a:lnTo>
                <a:lnTo>
                  <a:pt x="0" y="6934"/>
                </a:lnTo>
                <a:lnTo>
                  <a:pt x="5892" y="0"/>
                </a:lnTo>
                <a:lnTo>
                  <a:pt x="13106" y="0"/>
                </a:lnTo>
                <a:lnTo>
                  <a:pt x="31267" y="0"/>
                </a:lnTo>
                <a:lnTo>
                  <a:pt x="38480" y="0"/>
                </a:lnTo>
                <a:lnTo>
                  <a:pt x="44373" y="6934"/>
                </a:lnTo>
                <a:lnTo>
                  <a:pt x="44373" y="15405"/>
                </a:lnTo>
                <a:lnTo>
                  <a:pt x="44373" y="82080"/>
                </a:lnTo>
                <a:lnTo>
                  <a:pt x="44373" y="90550"/>
                </a:lnTo>
                <a:lnTo>
                  <a:pt x="38480" y="97485"/>
                </a:lnTo>
                <a:lnTo>
                  <a:pt x="31267" y="97485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15755" y="8198618"/>
            <a:ext cx="44450" cy="97790"/>
          </a:xfrm>
          <a:custGeom>
            <a:avLst/>
            <a:gdLst/>
            <a:ahLst/>
            <a:cxnLst/>
            <a:rect l="l" t="t" r="r" b="b"/>
            <a:pathLst>
              <a:path w="44450" h="97790">
                <a:moveTo>
                  <a:pt x="38468" y="0"/>
                </a:moveTo>
                <a:lnTo>
                  <a:pt x="5892" y="0"/>
                </a:lnTo>
                <a:lnTo>
                  <a:pt x="0" y="6934"/>
                </a:lnTo>
                <a:lnTo>
                  <a:pt x="0" y="90550"/>
                </a:lnTo>
                <a:lnTo>
                  <a:pt x="5892" y="97485"/>
                </a:lnTo>
                <a:lnTo>
                  <a:pt x="38468" y="97485"/>
                </a:lnTo>
                <a:lnTo>
                  <a:pt x="44373" y="90550"/>
                </a:lnTo>
                <a:lnTo>
                  <a:pt x="44373" y="6934"/>
                </a:lnTo>
                <a:lnTo>
                  <a:pt x="3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615755" y="8198618"/>
            <a:ext cx="44450" cy="97790"/>
          </a:xfrm>
          <a:custGeom>
            <a:avLst/>
            <a:gdLst/>
            <a:ahLst/>
            <a:cxnLst/>
            <a:rect l="l" t="t" r="r" b="b"/>
            <a:pathLst>
              <a:path w="44450" h="97790">
                <a:moveTo>
                  <a:pt x="31267" y="97485"/>
                </a:moveTo>
                <a:lnTo>
                  <a:pt x="13093" y="97485"/>
                </a:lnTo>
                <a:lnTo>
                  <a:pt x="5892" y="97485"/>
                </a:lnTo>
                <a:lnTo>
                  <a:pt x="0" y="90550"/>
                </a:lnTo>
                <a:lnTo>
                  <a:pt x="0" y="82080"/>
                </a:lnTo>
                <a:lnTo>
                  <a:pt x="0" y="15405"/>
                </a:lnTo>
                <a:lnTo>
                  <a:pt x="0" y="6934"/>
                </a:lnTo>
                <a:lnTo>
                  <a:pt x="5892" y="0"/>
                </a:lnTo>
                <a:lnTo>
                  <a:pt x="13093" y="0"/>
                </a:lnTo>
                <a:lnTo>
                  <a:pt x="31267" y="0"/>
                </a:lnTo>
                <a:lnTo>
                  <a:pt x="38468" y="0"/>
                </a:lnTo>
                <a:lnTo>
                  <a:pt x="44373" y="6934"/>
                </a:lnTo>
                <a:lnTo>
                  <a:pt x="44373" y="15405"/>
                </a:lnTo>
                <a:lnTo>
                  <a:pt x="44373" y="82080"/>
                </a:lnTo>
                <a:lnTo>
                  <a:pt x="44373" y="90550"/>
                </a:lnTo>
                <a:lnTo>
                  <a:pt x="38468" y="97485"/>
                </a:lnTo>
                <a:lnTo>
                  <a:pt x="31267" y="97485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6203" y="5410187"/>
            <a:ext cx="1961642" cy="2489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6515" y="7970575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38411" y="79587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63023" y="79587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4307" y="7919211"/>
            <a:ext cx="263906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E063-35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89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36–39.5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25.5–29 | sh 19–22.5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6063-35,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5338559"/>
            <a:ext cx="2055592" cy="2493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16507" y="7976153"/>
            <a:ext cx="210305" cy="331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91084" y="796433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7924789"/>
            <a:ext cx="263906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E029-35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</a:t>
            </a:r>
            <a:r>
              <a:rPr dirty="0" sz="8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40.5–43.5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17.5–20.5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1029-35,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2236" y="2311132"/>
            <a:ext cx="4714240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13030" marR="105410" indent="12065">
              <a:lnSpc>
                <a:spcPct val="157400"/>
              </a:lnSpc>
              <a:spcBef>
                <a:spcPts val="100"/>
              </a:spcBef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pleased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special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selection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favorite items in </a:t>
            </a:r>
            <a:r>
              <a:rPr dirty="0" sz="900" spc="50">
                <a:solidFill>
                  <a:srgbClr val="58595B"/>
                </a:solidFill>
                <a:latin typeface="Arial"/>
                <a:cs typeface="Arial"/>
              </a:rPr>
              <a:t>“married”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fabrics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finishes. We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call these special marriages,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“Essentials”.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“marrying”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900" spc="50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specific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fabric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finish,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we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offer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extra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special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values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through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increase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in</a:t>
            </a:r>
            <a:endParaRPr sz="900">
              <a:latin typeface="Arial"/>
              <a:cs typeface="Arial"/>
            </a:endParaRPr>
          </a:p>
          <a:p>
            <a:pPr marL="125730" marR="5080" indent="-113664">
              <a:lnSpc>
                <a:spcPct val="157400"/>
              </a:lnSpc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efficiencies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economies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scale. Essentials are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best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combinations,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picked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by  our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talented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merchandising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team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to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offer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freshest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looks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at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special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value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pricing.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00" y="438784"/>
            <a:ext cx="21120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ESSENTIALS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285691" y="1352100"/>
            <a:ext cx="2743509" cy="784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948425"/>
            <a:ext cx="1857552" cy="2654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79920" y="3741464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32504" y="37296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57129" y="37296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09700" y="3690100"/>
            <a:ext cx="264287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39420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E088-35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1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3942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41–44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3942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27–30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20.5–23.5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8255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1088-35,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3959" y="5291835"/>
            <a:ext cx="2032716" cy="2489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01907" y="7970575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76484" y="79587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09700" y="7919211"/>
            <a:ext cx="263906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E023-35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</a:t>
            </a:r>
            <a:r>
              <a:rPr dirty="0" sz="8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44–46.5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25–27.5 | sh 19.5–22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1023-35,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5084" y="914400"/>
            <a:ext cx="2134616" cy="2688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73707" y="3741205"/>
            <a:ext cx="210305" cy="331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65607" y="372939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790220" y="372939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81500" y="3689841"/>
            <a:ext cx="263906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E059-35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89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37.5–40.5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26.5–29.5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18.5–21.5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1059-35,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61103" y="5166359"/>
            <a:ext cx="2026919" cy="2665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73707" y="7964479"/>
            <a:ext cx="210305" cy="33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848284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972896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1500" y="7913116"/>
            <a:ext cx="268668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E083-35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ESSENTIALS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1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46.5–49.5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25.5–28.5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20.5–23.5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2705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any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in-line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vinyl/faux leather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1146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leather.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Regular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upcharges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apply. Special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order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1083-35,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15940" y="438810"/>
            <a:ext cx="21120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ESSENTIALS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177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385815"/>
            <a:ext cx="1814067" cy="230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2068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22259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1082-01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1082-A4,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10200"/>
            <a:ext cx="1892502" cy="2303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8020676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0951" y="79617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7922248"/>
            <a:ext cx="21024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1092-04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1092-A4,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1093-05,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</a:t>
            </a:r>
            <a:r>
              <a:rPr dirty="0" sz="800" spc="-35" i="1">
                <a:solidFill>
                  <a:srgbClr val="76757A"/>
                </a:solidFill>
                <a:latin typeface="Arial"/>
                <a:cs typeface="Arial"/>
              </a:rPr>
              <a:t>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19, 70, 97,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219322"/>
            <a:ext cx="1728216" cy="22415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8752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2752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0851" y="36890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6028-01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24711"/>
            <a:ext cx="1888235" cy="2330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8098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0951" y="3722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3682555"/>
            <a:ext cx="22923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6001-A4,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72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66248" y="9133585"/>
            <a:ext cx="27476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5750-40 </a:t>
            </a:r>
            <a:r>
              <a:rPr dirty="0" sz="1000" spc="-70">
                <a:solidFill>
                  <a:srgbClr val="58595B"/>
                </a:solidFill>
                <a:latin typeface="Arial"/>
                <a:cs typeface="Arial"/>
              </a:rPr>
              <a:t>SETTEE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8194</a:t>
            </a:r>
            <a:r>
              <a:rPr dirty="0" sz="1000" spc="-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76435" y="5410200"/>
            <a:ext cx="2067163" cy="2307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16507" y="7968543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89257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17180"/>
            <a:ext cx="186563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6070-35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36.5–40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19–22.5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Also available: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6069-35,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22191" y="1161288"/>
            <a:ext cx="1984396" cy="2441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16507" y="3731812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89257" y="37199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80448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6063-35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36–39.5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25.5–29 | sh 19–22.5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9536" y="1056132"/>
            <a:ext cx="2262886" cy="2683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4707" y="3731812"/>
            <a:ext cx="210305" cy="331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00134" y="37199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2500" y="3680448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1061-35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41–44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18.5–21.5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6083" y="5410200"/>
            <a:ext cx="2244429" cy="23850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44707" y="7968543"/>
            <a:ext cx="210305" cy="33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617457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7917180"/>
            <a:ext cx="208280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35.5–38.5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18–21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 Also 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6070-35,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73197" y="1197863"/>
            <a:ext cx="2028654" cy="23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73707" y="3730288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46457" y="37184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1500" y="3678924"/>
            <a:ext cx="23228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8389-35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33–36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18.5–21.5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16.5–19.5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94133" y="1306575"/>
            <a:ext cx="1640093" cy="215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01907" y="3730288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74657" y="37184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3678924"/>
            <a:ext cx="23228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33–36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18.5–21.5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16.5–19.5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3283" y="5367528"/>
            <a:ext cx="2078736" cy="2395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01907" y="7968543"/>
            <a:ext cx="210305" cy="331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74657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7917180"/>
            <a:ext cx="186563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1006-35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36.5–40.5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18–22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Also available: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1005-35,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22047" y="5410200"/>
            <a:ext cx="1608852" cy="24216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73707" y="7968543"/>
            <a:ext cx="210305" cy="33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46457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7917180"/>
            <a:ext cx="2056764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1005-35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35.5–38.5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17–20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 Also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1006-35,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59451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1608" y="1193800"/>
            <a:ext cx="2266632" cy="2351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16507" y="3735887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89257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3684523"/>
            <a:ext cx="2056764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1042-35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34–37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18.5–21.5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 Also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1043-35,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9536" y="1202143"/>
            <a:ext cx="2557780" cy="2313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4707" y="3735887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17457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3684523"/>
            <a:ext cx="174815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1043-35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35–38.5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19.5–23.5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29083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standard. Also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1042-35,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2838" y="4814316"/>
            <a:ext cx="1880982" cy="2994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4707" y="7972100"/>
            <a:ext cx="210305" cy="331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17457" y="7960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42069" y="7960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2500" y="7920735"/>
            <a:ext cx="23228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8199-35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32–35.5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21.5–25 | sh 17–20.5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86200" y="5435600"/>
            <a:ext cx="2098548" cy="233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16507" y="7972100"/>
            <a:ext cx="210305" cy="33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89257" y="7960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13869" y="7960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24300" y="7920735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6022-35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31–35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25–29 | sh 19–23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500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9391" y="5276088"/>
            <a:ext cx="2024456" cy="2555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73707" y="7972397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9134" y="79605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1500" y="7921033"/>
            <a:ext cx="23228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1023-35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40.5–43.5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22.5–25.5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17.5–20.5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294376"/>
            <a:ext cx="2084831" cy="2478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01907" y="7968543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57334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7917180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1029-35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40.5–43.5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17.5–20.5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3400" y="1197863"/>
            <a:ext cx="2072131" cy="2331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73707" y="3730807"/>
            <a:ext cx="210305" cy="3316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46457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71069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381500" y="3679444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1049-35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36–39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25.5–28.5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17–20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71600" y="1152144"/>
            <a:ext cx="2103120" cy="24505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01907" y="3732331"/>
            <a:ext cx="210305" cy="331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74657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99269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409700" y="3680967"/>
            <a:ext cx="218376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1059-35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36.5–39.5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25.5–28.5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18–21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59451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183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138928"/>
            <a:ext cx="2039111" cy="257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4707" y="7968543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0134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24746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2500" y="7917180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1083-35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46.5–49.5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24–27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19.5–22.5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199388"/>
            <a:ext cx="1732787" cy="2330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16507" y="3740477"/>
            <a:ext cx="210305" cy="331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589257" y="37286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3689113"/>
            <a:ext cx="232410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1014-35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37.5–40.5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25–28 | sh 18–21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14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1539" y="1152144"/>
            <a:ext cx="1531111" cy="2389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4707" y="3733137"/>
            <a:ext cx="210305" cy="3316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17457" y="37213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42069" y="37213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52500" y="3681772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1000-35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39.5–42.5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23.5–26.5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18–21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6200" y="5225796"/>
            <a:ext cx="1884679" cy="25374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16507" y="7968036"/>
            <a:ext cx="210305" cy="33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71934" y="79562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96546" y="79562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924300" y="7916671"/>
            <a:ext cx="23228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1096-35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44.5–47.5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26.5–29.5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20–23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4500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038097"/>
            <a:ext cx="1725676" cy="249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01907" y="3732331"/>
            <a:ext cx="210305" cy="331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57334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81946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09700" y="3680967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1088-35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EXECUTIVE 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41–44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27–30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20.5–23.5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3400" y="1197863"/>
            <a:ext cx="2352548" cy="2404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73707" y="3730807"/>
            <a:ext cx="210305" cy="331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46457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71069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381500" y="3679444"/>
            <a:ext cx="239331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1099-35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OFFICE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44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35–38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25–28 | sh 18–21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Gas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lift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knee-tilt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available. Also available</a:t>
            </a:r>
            <a:r>
              <a:rPr dirty="0" sz="800" spc="-114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1098-35.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59451" y="438810"/>
            <a:ext cx="2168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DESK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3886" y="1204975"/>
            <a:ext cx="2515113" cy="2324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376556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3721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3681476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2644" y="5390388"/>
            <a:ext cx="2514600" cy="2292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99758" y="7962667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16486" y="791813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07294" y="7878583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210310"/>
            <a:ext cx="2514600" cy="22567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7457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520042" y="371570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0851" y="367615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1814-01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5522666"/>
            <a:ext cx="2153919" cy="22167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80039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48242" y="79450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7905495"/>
            <a:ext cx="16871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6118-01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 |  sh 21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27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6118-31,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3896" y="5496496"/>
            <a:ext cx="2027953" cy="2195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1717" y="7997211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51161" y="79526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9253" y="791312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1177036"/>
            <a:ext cx="2170188" cy="2352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88715" y="3760480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8151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96251" y="36763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3400" y="5430011"/>
            <a:ext cx="2231555" cy="2360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6520" y="8000755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83236" y="79562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74055" y="7916671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78448" y="1312468"/>
            <a:ext cx="728748" cy="8052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48274" y="1358696"/>
            <a:ext cx="1759739" cy="209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0642" y="3770759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16396" y="37118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77944" y="3672332"/>
            <a:ext cx="196468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6079-A4,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9821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187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037336"/>
            <a:ext cx="1890610" cy="2427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76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879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924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5491-01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367528"/>
            <a:ext cx="1801367" cy="2323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0987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8151" y="795098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96251" y="791144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5163-01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3400" y="5358396"/>
            <a:ext cx="2042159" cy="2322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801459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19952" y="79557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1500" y="7916164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1036-01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1036-A4,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1197863"/>
            <a:ext cx="1644360" cy="2274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379792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72112" y="3732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68051" y="3678634"/>
            <a:ext cx="1416050" cy="4591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8747-04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57315" y="1214894"/>
            <a:ext cx="786384" cy="10528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589035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202436"/>
            <a:ext cx="1671875" cy="2294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46514" y="3769872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48134" y="372534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5315" y="3685788"/>
            <a:ext cx="20059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8389-01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03088"/>
            <a:ext cx="2129535" cy="2314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520" y="7999231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6959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45054" y="791514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6083" y="1199388"/>
            <a:ext cx="1844548" cy="2339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73697" y="3765051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75318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2500" y="3680967"/>
            <a:ext cx="20059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5393435"/>
            <a:ext cx="2036279" cy="23698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47727" y="80166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73483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21580" y="79181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6058-01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92040" y="5202935"/>
            <a:ext cx="822960" cy="9235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4500" y="43878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7607" y="1197863"/>
            <a:ext cx="1848192" cy="2290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6860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6306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3684523"/>
            <a:ext cx="23145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8794-06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8794-C6,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88,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202436"/>
            <a:ext cx="2314854" cy="2400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8610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19952" y="372723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1500" y="3687679"/>
            <a:ext cx="229298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6046-01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6046-A4,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95,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48046"/>
            <a:ext cx="1841499" cy="2282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88715" y="8005328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48151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72764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09700" y="7921244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6080-01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6080-A4,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95,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8507" y="5569940"/>
            <a:ext cx="799592" cy="8640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43400" y="5554865"/>
            <a:ext cx="1943100" cy="21570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60515" y="8006333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19952" y="79617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81500" y="7922248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8784-04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8784-A4,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79821" y="438798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189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200"/>
            <a:ext cx="2400299" cy="2421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96620" y="8007360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56059" y="796282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04155" y="792327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99388"/>
            <a:ext cx="2080259" cy="2311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520" y="37604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6959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45054" y="36763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199388"/>
            <a:ext cx="1862835" cy="23119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3315" y="3767582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2752" y="37230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0851" y="368349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6053-01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5458942"/>
            <a:ext cx="1764791" cy="23057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1515" y="8009900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0951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39051" y="792581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6028-01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0635" y="1197863"/>
            <a:ext cx="1807064" cy="2331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30897" y="3765041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32518" y="37205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3680956"/>
            <a:ext cx="20059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6540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6069-05,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72,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2953" y="1164336"/>
            <a:ext cx="1888682" cy="2365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53820" y="37604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13259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1355" y="36763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6008-01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9698" y="5420068"/>
            <a:ext cx="1882215" cy="2297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94720" y="8003518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54159" y="795897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802255" y="791943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13247"/>
            <a:ext cx="2006600" cy="2359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60515" y="8010693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19952" y="796616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68051" y="792660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79843" y="43878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202436"/>
            <a:ext cx="1833508" cy="2318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37731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6959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45054" y="36890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8762-01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7884" y="1199388"/>
            <a:ext cx="2159215" cy="2311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45497" y="3801617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47118" y="37570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71730" y="37570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3717533"/>
            <a:ext cx="214249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10795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5199-A2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5199-A4,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(without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trim):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5198-01,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5198-A2,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5198-A4.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41622" y="5410200"/>
            <a:ext cx="1887429" cy="2353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37520" y="8002788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96959" y="79582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21571" y="79582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58504" y="7918704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5200-01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5200-A4,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105,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6200" y="5457018"/>
            <a:ext cx="1646936" cy="22920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09320" y="7999231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68759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93371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930303" y="7915147"/>
            <a:ext cx="21367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5417-01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5417-A2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5417-A4,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105,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4508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28775"/>
            <a:ext cx="1883090" cy="2359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6352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54159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3679444"/>
            <a:ext cx="228473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1092-04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1092-A4,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1093-05,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19, 70, 97,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041400"/>
            <a:ext cx="1801367" cy="247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6520" y="3763020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5959" y="37184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74055" y="367893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5163-01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09171"/>
            <a:ext cx="2065261" cy="2308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94720" y="8005328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54159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78771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15704" y="7921244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8250-01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8250-A4,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104,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3400" y="5404103"/>
            <a:ext cx="1828799" cy="2359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66520" y="8006894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25959" y="79623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87503" y="7922810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1082-01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1082-A4,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9830" y="43875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193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183639"/>
            <a:ext cx="2514600" cy="2304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9320" y="3767084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8759" y="37225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6855" y="3683000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6099-01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505081"/>
            <a:ext cx="1770379" cy="2239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520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6959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2157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45054" y="7918195"/>
            <a:ext cx="167195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86200" y="5527793"/>
            <a:ext cx="1602739" cy="2221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03315" y="8005485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62752" y="79609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87364" y="79609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924300" y="7921401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8732-A4,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101,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4400" y="1184655"/>
            <a:ext cx="2019299" cy="23449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37520" y="376810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96959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58504" y="3684015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1036-01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1036-A4,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510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1093" y="1174496"/>
            <a:ext cx="2037005" cy="2269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6520" y="3770639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5959" y="3726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50571" y="3726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87503" y="3686555"/>
            <a:ext cx="205867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1019-01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1019-A4,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101,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16736" y="5418835"/>
            <a:ext cx="1954276" cy="2335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88715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4815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96251" y="79181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1600" y="1207947"/>
            <a:ext cx="1950661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88715" y="3766660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48151" y="37221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72764" y="37221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09700" y="3682575"/>
            <a:ext cx="230949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 indent="26034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6022-06, 6022-C6,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8322-01,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13, 92,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25216" y="1362798"/>
            <a:ext cx="875283" cy="932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43400" y="5504370"/>
            <a:ext cx="1714500" cy="22532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0515" y="800990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19952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1500" y="7925816"/>
            <a:ext cx="22999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8772-04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92,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79821" y="438810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195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1092" y="5410200"/>
            <a:ext cx="1984248" cy="231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8008884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0951" y="79643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7924800"/>
            <a:ext cx="157797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5354-04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5410200"/>
            <a:ext cx="2126468" cy="2307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3315" y="8003295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79587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7919211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8756-04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294993"/>
            <a:ext cx="1633308" cy="22335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82178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62752" y="37169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3662886"/>
            <a:ext cx="2271395" cy="66484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306575"/>
            <a:ext cx="1727199" cy="2181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7888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0951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3680454"/>
            <a:ext cx="22999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6068-04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6068-A4,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0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77036"/>
            <a:ext cx="2108200" cy="231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88715" y="3770132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604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5357-01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8447" y="5413247"/>
            <a:ext cx="2079751" cy="2331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4720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54159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802255" y="79181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5374-01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15584" y="1202436"/>
            <a:ext cx="1882015" cy="2331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6520" y="376048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25959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74055" y="3676395"/>
            <a:ext cx="157797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5457-01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83393" y="5425947"/>
            <a:ext cx="2026981" cy="23327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66520" y="8009392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25959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74055" y="79253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8216-04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79843" y="43878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197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354520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40">
                <a:latin typeface="Arial"/>
                <a:cs typeface="Arial"/>
              </a:rPr>
              <a:t>8117 </a:t>
            </a:r>
            <a:r>
              <a:rPr dirty="0" sz="1000" spc="-15">
                <a:latin typeface="Arial"/>
                <a:cs typeface="Arial"/>
              </a:rPr>
              <a:t>COLLECTION </a:t>
            </a:r>
            <a:r>
              <a:rPr dirty="0" sz="1000" spc="-40">
                <a:latin typeface="Arial"/>
                <a:cs typeface="Arial"/>
              </a:rPr>
              <a:t>| </a:t>
            </a:r>
            <a:r>
              <a:rPr dirty="0" sz="1000" spc="-35">
                <a:latin typeface="Arial"/>
                <a:cs typeface="Arial"/>
              </a:rPr>
              <a:t>5204-01 </a:t>
            </a:r>
            <a:r>
              <a:rPr dirty="0" sz="1000" spc="-5">
                <a:latin typeface="Arial"/>
                <a:cs typeface="Arial"/>
              </a:rPr>
              <a:t>OCCASIONAL</a:t>
            </a:r>
            <a:r>
              <a:rPr dirty="0" sz="1000" spc="55">
                <a:latin typeface="Arial"/>
                <a:cs typeface="Arial"/>
              </a:rPr>
              <a:t> </a:t>
            </a:r>
            <a:r>
              <a:rPr dirty="0" sz="1000" spc="-30">
                <a:latin typeface="Arial"/>
                <a:cs typeface="Arial"/>
              </a:rPr>
              <a:t>CHAIR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9537" y="0"/>
            <a:ext cx="0" cy="10058400"/>
          </a:xfrm>
          <a:custGeom>
            <a:avLst/>
            <a:gdLst/>
            <a:ahLst/>
            <a:cxnLst/>
            <a:rect l="l" t="t" r="r" b="b"/>
            <a:pathLst>
              <a:path w="0" h="10058400">
                <a:moveTo>
                  <a:pt x="0" y="0"/>
                </a:moveTo>
                <a:lnTo>
                  <a:pt x="0" y="10058400"/>
                </a:lnTo>
              </a:path>
            </a:pathLst>
          </a:custGeom>
          <a:ln w="857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200"/>
            <a:ext cx="2024862" cy="2325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17639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79587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0851" y="7919211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5357-01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04407" y="1199388"/>
            <a:ext cx="2039192" cy="2348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8142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37225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3683000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5374-01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410200"/>
            <a:ext cx="1943099" cy="2325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967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0951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39051" y="7921244"/>
            <a:ext cx="157797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5457-01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97355"/>
            <a:ext cx="1996439" cy="23322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86506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0951" y="37276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39051" y="3688079"/>
            <a:ext cx="157797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5354-04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9536" y="5438140"/>
            <a:ext cx="1863331" cy="2334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8008884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6959" y="79643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45054" y="7924800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3514-01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56716"/>
            <a:ext cx="1969935" cy="2315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3315" y="3761155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371661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3677072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5413743"/>
            <a:ext cx="2413375" cy="2269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9320" y="800990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20906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6855" y="7925816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99388"/>
            <a:ext cx="2514052" cy="22474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7520" y="37604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6959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45054" y="36763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7830-01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04272" y="9542780"/>
            <a:ext cx="29241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35">
                <a:latin typeface="Arial"/>
                <a:cs typeface="Arial"/>
              </a:rPr>
              <a:t>8378-04 </a:t>
            </a:r>
            <a:r>
              <a:rPr dirty="0" sz="1000" spc="-20">
                <a:latin typeface="Arial"/>
                <a:cs typeface="Arial"/>
              </a:rPr>
              <a:t>ARM </a:t>
            </a:r>
            <a:r>
              <a:rPr dirty="0" sz="1000" spc="-30">
                <a:latin typeface="Arial"/>
                <a:cs typeface="Arial"/>
              </a:rPr>
              <a:t>CHAIR </a:t>
            </a:r>
            <a:r>
              <a:rPr dirty="0" sz="1000" spc="-40">
                <a:latin typeface="Arial"/>
                <a:cs typeface="Arial"/>
              </a:rPr>
              <a:t>| 8115</a:t>
            </a:r>
            <a:r>
              <a:rPr dirty="0" sz="1000" spc="10">
                <a:latin typeface="Arial"/>
                <a:cs typeface="Arial"/>
              </a:rPr>
              <a:t> </a:t>
            </a:r>
            <a:r>
              <a:rPr dirty="0" sz="1000" spc="-15"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3697" y="3777751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75318" y="37332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52500" y="3693667"/>
            <a:ext cx="20059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97884" y="1224788"/>
            <a:ext cx="1667243" cy="2254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45497" y="3765051"/>
            <a:ext cx="152311" cy="26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47118" y="37205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924300" y="3680967"/>
            <a:ext cx="20059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8389-01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4400" y="1024636"/>
            <a:ext cx="1843531" cy="24449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14400" y="5470905"/>
            <a:ext cx="1580590" cy="22913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7520" y="800990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45563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8504" y="7925816"/>
            <a:ext cx="22713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8329-01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14076" y="7999571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73521" y="795503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14076" y="8469471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73521" y="842493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21611" y="7915488"/>
            <a:ext cx="15347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6069-05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86200" y="5310073"/>
            <a:ext cx="1658937" cy="23864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31358" y="5441873"/>
            <a:ext cx="850391" cy="1028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500" y="438784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5431536"/>
            <a:ext cx="1722450" cy="2311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7993390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54159" y="79488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7909306"/>
            <a:ext cx="227330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8748-04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8748-A4,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8748-06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8748-C6,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89, 99,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59880" y="3773180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71476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59879" y="42430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67920" y="41985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767415" y="3689095"/>
            <a:ext cx="13696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6094-04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6094-05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9330" y="1278356"/>
            <a:ext cx="1575887" cy="22065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71666" y="1202436"/>
            <a:ext cx="772121" cy="9738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71600" y="1215136"/>
            <a:ext cx="1828799" cy="2387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94720" y="37731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06306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415704" y="3689095"/>
            <a:ext cx="22999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87, 99,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18104" y="1215136"/>
            <a:ext cx="850392" cy="1028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43400" y="5458968"/>
            <a:ext cx="1667814" cy="2277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66520" y="7993390"/>
            <a:ext cx="152311" cy="26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25959" y="79488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387503" y="7909306"/>
            <a:ext cx="23653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8746-04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8746-A4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8746-11,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100,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24839" y="438759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8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201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4400" y="5435333"/>
            <a:ext cx="1861121" cy="2269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7520" y="8006090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96959" y="79615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45054" y="792200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8738-04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6200" y="1190015"/>
            <a:ext cx="1627631" cy="226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09320" y="3759464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68759" y="37149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16855" y="367537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8702-04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1700" y="1202436"/>
            <a:ext cx="2514599" cy="2324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24820" y="377318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84259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45804" y="3689095"/>
            <a:ext cx="233934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8700-04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 indent="26034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8700-A4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8700-11,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98,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210,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03315" y="8002280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14912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03315" y="84721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311356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924300" y="7918195"/>
            <a:ext cx="2917825" cy="1726564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</a:t>
            </a: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endParaRPr sz="700">
              <a:latin typeface="Arial"/>
              <a:cs typeface="Arial"/>
            </a:endParaRPr>
          </a:p>
          <a:p>
            <a:pPr marL="12700" marR="1524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outside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of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are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plaids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stripes,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they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5039-A4,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89, 99,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  <a:p>
            <a:pPr marL="235585">
              <a:lnSpc>
                <a:spcPct val="100000"/>
              </a:lnSpc>
              <a:spcBef>
                <a:spcPts val="610"/>
              </a:spcBef>
              <a:tabLst>
                <a:tab pos="1675764" algn="l"/>
              </a:tabLst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  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</a:t>
            </a:r>
            <a:r>
              <a:rPr dirty="0" sz="8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</a:t>
            </a:r>
            <a:r>
              <a:rPr dirty="0" sz="800" spc="-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Leather	</a:t>
            </a: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86200" y="5497334"/>
            <a:ext cx="1652524" cy="21786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17226" y="5473216"/>
            <a:ext cx="776546" cy="1113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41789" y="6530948"/>
            <a:ext cx="803620" cy="9921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66520" y="3773180"/>
            <a:ext cx="152311" cy="266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78106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387503" y="3689095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8727-04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8727-A4,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34961" y="1240523"/>
            <a:ext cx="1742175" cy="226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85576" y="3767912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97162" y="3723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85576" y="423781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93619" y="41932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93110" y="3683827"/>
            <a:ext cx="13696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1600" y="1242860"/>
            <a:ext cx="1721203" cy="222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02133" y="1245019"/>
            <a:ext cx="847578" cy="969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57918" y="2242223"/>
            <a:ext cx="786726" cy="11020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85624" y="5551567"/>
            <a:ext cx="1591809" cy="22139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18336" y="8031852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44088" y="796662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05636" y="7912560"/>
            <a:ext cx="2271395" cy="66484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60515" y="800863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72112" y="796409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1500" y="7924545"/>
            <a:ext cx="20021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5432-A4,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101,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3400" y="5404103"/>
            <a:ext cx="1869020" cy="2313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35587" y="5449722"/>
            <a:ext cx="681684" cy="9093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424849" y="438784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8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39155"/>
            <a:ext cx="1714500" cy="2269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800990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111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7925816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222" y="1198384"/>
            <a:ext cx="1556103" cy="22484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692" y="3760480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9284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8677" y="3676395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8771-04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8771-A4,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99,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3190" y="1149935"/>
            <a:ext cx="853381" cy="1149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86200" y="1202436"/>
            <a:ext cx="1714500" cy="2331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03315" y="3760480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14912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924300" y="3676395"/>
            <a:ext cx="20021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8444-04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8444-A4,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00774" y="80022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1237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00774" y="847218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08815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21759" y="7918195"/>
            <a:ext cx="2385695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8272-04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8272-05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8272-A2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8272-A4,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8272-S4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all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legs),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104,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96359" y="5431535"/>
            <a:ext cx="1572539" cy="22853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201411" y="5423318"/>
            <a:ext cx="713599" cy="10963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44500" y="438784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89736"/>
            <a:ext cx="1714500" cy="2348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88715" y="37604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6755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76395"/>
            <a:ext cx="10833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8331-01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3770" y="3760475"/>
            <a:ext cx="152311" cy="26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75362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3770" y="4230375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71806" y="41858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84756" y="3676390"/>
            <a:ext cx="200215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5434-A4,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73151" y="1189774"/>
            <a:ext cx="1771794" cy="2269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56553" y="1176015"/>
            <a:ext cx="786383" cy="1169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71600" y="5418835"/>
            <a:ext cx="1832811" cy="2269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28403" y="80166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254159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7877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15704" y="7918195"/>
            <a:ext cx="21367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5410-01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5410-A2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103,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49406" y="5431535"/>
            <a:ext cx="1721192" cy="22748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66520" y="8013710"/>
            <a:ext cx="152311" cy="26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25959" y="796282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774055" y="7908761"/>
            <a:ext cx="1554480" cy="4591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8730-04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24849" y="438784"/>
            <a:ext cx="1903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8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205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0407" y="1189736"/>
            <a:ext cx="1551482" cy="2327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3760480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9106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3676395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8710-04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8710-A4,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49423" y="1202436"/>
            <a:ext cx="859536" cy="1194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87927" y="1133855"/>
            <a:ext cx="1559064" cy="2301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09320" y="3761495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20804" y="37169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09320" y="4231395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29160" y="41868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930303" y="3677411"/>
            <a:ext cx="193230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70,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52387" y="1220114"/>
            <a:ext cx="701753" cy="1030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08215" y="5310885"/>
            <a:ext cx="1465326" cy="2386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4820" y="7998469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36304" y="79539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24820" y="8468369"/>
            <a:ext cx="152311" cy="26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44660" y="84238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332355" y="7914385"/>
            <a:ext cx="13950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95385" y="5323739"/>
            <a:ext cx="786384" cy="1238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57530" y="6531774"/>
            <a:ext cx="911081" cy="1322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44500" y="438784"/>
            <a:ext cx="2933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62300" y="1303743"/>
            <a:ext cx="841248" cy="864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84144" y="1354861"/>
            <a:ext cx="1891000" cy="2165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82020" y="3773180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564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81108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403004" y="3689095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6080-A4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6080-01,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12,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1600" y="5497947"/>
            <a:ext cx="1943099" cy="2219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94720" y="7993390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69195" y="79488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15704" y="7909306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8784-A4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12,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61539" y="1259944"/>
            <a:ext cx="1886504" cy="2228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00203" y="3787522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409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87503" y="3689095"/>
            <a:ext cx="227647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6046-A4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6046-01,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13,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3509" y="5537189"/>
            <a:ext cx="1818690" cy="21757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97200" y="8030328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37998" y="797144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84502" y="7931900"/>
            <a:ext cx="196468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6079-A4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6079-01,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16175" y="5506465"/>
            <a:ext cx="849621" cy="8902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490890" y="438784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207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97863"/>
            <a:ext cx="2169409" cy="2404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7990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1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147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5490-01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6409" y="5376671"/>
            <a:ext cx="1689087" cy="23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7200" y="802120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2962" y="79623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4502" y="7922779"/>
            <a:ext cx="21024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1093-05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1092-04,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1092-A4,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16, 97,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7607" y="5418835"/>
            <a:ext cx="1570316" cy="2263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8403" y="802120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54159" y="79623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15704" y="7922779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1060-01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952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70523" y="1197863"/>
            <a:ext cx="1582220" cy="22905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378753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72112" y="37286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3689107"/>
            <a:ext cx="20732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89015" y="438822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19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76582"/>
            <a:ext cx="1689099" cy="2240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800990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11995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7925816"/>
            <a:ext cx="225679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8748-A4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8748-04, 8748-06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8748-C6,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201.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5488686"/>
            <a:ext cx="1676399" cy="22037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9320" y="8006090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83795" y="79615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30303" y="7922006"/>
            <a:ext cx="23488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8746-04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8746-11,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93400" y="1202436"/>
            <a:ext cx="1796198" cy="23362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3315" y="377318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29948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3689095"/>
            <a:ext cx="19589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8727-A4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8727-04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71,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231192"/>
            <a:ext cx="1744751" cy="2289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1515" y="3778260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58148" y="37337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3694176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8742-A4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8742-04, 8742-06,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80, 87,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78607" y="1213866"/>
            <a:ext cx="748283" cy="891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13832" y="1213866"/>
            <a:ext cx="759460" cy="8915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9668" y="5570475"/>
            <a:ext cx="1734531" cy="2147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8020680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63188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7922255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6068-A4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6068-04, 6068-06,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9, 89,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1263804"/>
            <a:ext cx="1806955" cy="2208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82020" y="37731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564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3004" y="3689095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8772-A4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8772-04, 8772-06,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73, 92,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66520" y="3773180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93143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387503" y="3689095"/>
            <a:ext cx="2492375" cy="1196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5039-A4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outside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of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are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plaids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stripes, 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they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will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our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upholstering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5039-04, 5039-05,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5039-07,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76, 89,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9406" y="1239011"/>
            <a:ext cx="1708492" cy="2249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027534" y="1246632"/>
            <a:ext cx="722147" cy="8915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02697" y="7994709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19354" y="795017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443967" y="795017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81500" y="7910625"/>
            <a:ext cx="21577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1019-A4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1019-01,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51714" y="5628132"/>
            <a:ext cx="1808071" cy="21112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490890" y="438784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209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847"/>
            <a:ext cx="1714499" cy="2306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9320" y="80022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83795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30303" y="7918195"/>
            <a:ext cx="237490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8700-A4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8700-04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8700-11,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202,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77255"/>
            <a:ext cx="1525409" cy="2198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8148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78916" y="7918195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8771-A4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8771-04,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1199057"/>
            <a:ext cx="1989353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1515" y="3776385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05988" y="37318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30601" y="37318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2500" y="3692301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8732-A4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8732-01,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86200" y="1342136"/>
            <a:ext cx="1668004" cy="21301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09320" y="37731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837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908408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16855" y="3689095"/>
            <a:ext cx="16865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6024-A4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31529" y="5479796"/>
            <a:ext cx="647725" cy="891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500" y="438784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6409" y="1206233"/>
            <a:ext cx="1714500" cy="2269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3516" y="3764289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90145" y="371975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10918" y="3680205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8444-A4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8444-04,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0897" y="3765609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99714" y="372107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09700" y="3681525"/>
            <a:ext cx="19792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5432-A4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3937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5432-04,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1600" y="1205195"/>
            <a:ext cx="1677924" cy="2324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14027" y="1236464"/>
            <a:ext cx="804551" cy="10241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71600" y="5401564"/>
            <a:ext cx="1708149" cy="22698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94720" y="7997707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21343" y="79531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15704" y="7913623"/>
            <a:ext cx="22961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5434-A4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5434-04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5434-05,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77,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3400" y="5432933"/>
            <a:ext cx="1517903" cy="22684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66520" y="800228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93143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87503" y="7918195"/>
            <a:ext cx="23939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8272-A4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8272-A2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8272-04,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8272-05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8272-S4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all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legs),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90879" y="438810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211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200"/>
            <a:ext cx="1752599" cy="235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9320" y="7993177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83795" y="794863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30303" y="7909093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1082-A4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1082-01,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1092" y="5431535"/>
            <a:ext cx="1625968" cy="230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05988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3060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52500" y="7918195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8250-A4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8250-01,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6794" y="1202436"/>
            <a:ext cx="1918457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37520" y="377318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1199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36608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58504" y="3689095"/>
            <a:ext cx="22726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5410-A4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5410-01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5410-A2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6200" y="1199388"/>
            <a:ext cx="2090419" cy="2403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09320" y="3770132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83795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08408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930303" y="3686047"/>
            <a:ext cx="22726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5417-A4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5417-01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5417-A2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4508" y="438810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0673" y="1197863"/>
            <a:ext cx="1887290" cy="23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68354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69195" y="372381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3684270"/>
            <a:ext cx="22682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1092-A4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1092-04, 1093-05,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16, 19, 70, 97,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61607" y="1161288"/>
            <a:ext cx="2039192" cy="2327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6520" y="376810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40995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7503" y="3684015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1036-A4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1036-01,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26544"/>
            <a:ext cx="1714500" cy="23404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88715" y="7999740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63188" y="79552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87801" y="79552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36117" y="7915656"/>
            <a:ext cx="20472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5200-A4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19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30861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5200-01,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90871" y="438810"/>
            <a:ext cx="1837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24170"/>
            <a:ext cx="1764792" cy="2366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1203" y="802195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37803" y="79630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7923530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8722-11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5067" y="1316736"/>
            <a:ext cx="1535990" cy="2139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71203" y="378447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37803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8504" y="3686047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8746-11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43003" y="3784474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09603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930303" y="3686047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8340-11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86200" y="1199375"/>
            <a:ext cx="1545336" cy="2257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43003" y="8016623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09603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930303" y="7918195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8700-11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86200" y="5660135"/>
            <a:ext cx="1583203" cy="2060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14600" y="1316736"/>
            <a:ext cx="800100" cy="1051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96896" y="5408676"/>
            <a:ext cx="749807" cy="10515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25215" y="5650991"/>
            <a:ext cx="691632" cy="9326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86400" y="1316736"/>
            <a:ext cx="825499" cy="10515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44500" y="438784"/>
            <a:ext cx="2477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STACKABLE</a:t>
            </a: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CHAIRS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8403" y="3772283"/>
            <a:ext cx="217957" cy="237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95003" y="37134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15704" y="3673855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5239-11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71600" y="1202436"/>
            <a:ext cx="17145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43400" y="1171943"/>
            <a:ext cx="1508760" cy="226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00203" y="376974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66803" y="37108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7503" y="3671315"/>
            <a:ext cx="230314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8783-11 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STACK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Fair-Shield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Plus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 only.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225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finish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options.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Stacks 3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high.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72097" y="1293875"/>
            <a:ext cx="714102" cy="1051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35834" y="1293876"/>
            <a:ext cx="694524" cy="1051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850310" y="438784"/>
            <a:ext cx="2477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STACKABLE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CHAIRS |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7104" y="1202436"/>
            <a:ext cx="2899095" cy="227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8019" y="1567554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02075" y="17874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52913" y="1787404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1145" y="1778018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0048" y="1625499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80048" y="1625499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08678" y="1706657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08678" y="1675752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529630" y="153116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52900" y="1491614"/>
            <a:ext cx="1969135" cy="7772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1814-40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1814-01,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00077" y="1937918"/>
            <a:ext cx="990994" cy="1025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48071" y="4520819"/>
            <a:ext cx="969263" cy="955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8019" y="4145145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02075" y="436499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52913" y="436499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81145" y="4355609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80048" y="420309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80048" y="420309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08678" y="4284249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08678" y="4253344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9630" y="410875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152900" y="4069207"/>
            <a:ext cx="19691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1839-40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1839-01,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36,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1942" y="3831335"/>
            <a:ext cx="3124257" cy="2275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76671" y="7531010"/>
            <a:ext cx="868679" cy="987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80587" y="707436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09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2"/>
                </a:lnTo>
                <a:lnTo>
                  <a:pt x="367550" y="65735"/>
                </a:lnTo>
                <a:lnTo>
                  <a:pt x="367461" y="65913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2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2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2"/>
                </a:lnTo>
                <a:lnTo>
                  <a:pt x="14820" y="22352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2"/>
                </a:lnTo>
                <a:lnTo>
                  <a:pt x="373164" y="22352"/>
                </a:lnTo>
                <a:lnTo>
                  <a:pt x="378409" y="22479"/>
                </a:lnTo>
                <a:lnTo>
                  <a:pt x="382650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74643" y="729421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25481" y="7294218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5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53713" y="728483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13589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1" y="5448"/>
                </a:lnTo>
                <a:lnTo>
                  <a:pt x="0" y="0"/>
                </a:lnTo>
                <a:lnTo>
                  <a:pt x="2286" y="5511"/>
                </a:lnTo>
                <a:lnTo>
                  <a:pt x="7518" y="9385"/>
                </a:lnTo>
                <a:lnTo>
                  <a:pt x="13589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52615" y="713231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70" h="161290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52615" y="7132315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70" h="161290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81246" y="7213466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81246" y="7182561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502198" y="703798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125467" y="6998430"/>
            <a:ext cx="18992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7830-40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588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7830-01,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198.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77448" y="6614668"/>
            <a:ext cx="2714174" cy="2161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948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SETTEES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5608" y="4975606"/>
            <a:ext cx="795832" cy="1101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14800" y="6967728"/>
            <a:ext cx="2902864" cy="196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82194" y="4599678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76250" y="481952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1"/>
                </a:lnTo>
                <a:lnTo>
                  <a:pt x="5753" y="37211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27088" y="4819527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1"/>
                </a:lnTo>
                <a:lnTo>
                  <a:pt x="5740" y="37211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5320" y="4810142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54222" y="465762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1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2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54222" y="4657624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6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1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6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6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6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2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6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82852" y="4738782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82852" y="4707877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29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03804" y="456328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002942" y="4523739"/>
            <a:ext cx="18281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8747-04,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56072" y="3920680"/>
            <a:ext cx="2601927" cy="2233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25572" y="7720793"/>
            <a:ext cx="369570" cy="99060"/>
          </a:xfrm>
          <a:custGeom>
            <a:avLst/>
            <a:gdLst/>
            <a:ahLst/>
            <a:cxnLst/>
            <a:rect l="l" t="t" r="r" b="b"/>
            <a:pathLst>
              <a:path w="369569" h="99059">
                <a:moveTo>
                  <a:pt x="301878" y="0"/>
                </a:moveTo>
                <a:lnTo>
                  <a:pt x="359841" y="0"/>
                </a:lnTo>
                <a:lnTo>
                  <a:pt x="365099" y="0"/>
                </a:lnTo>
                <a:lnTo>
                  <a:pt x="369404" y="2717"/>
                </a:lnTo>
                <a:lnTo>
                  <a:pt x="369404" y="6057"/>
                </a:lnTo>
                <a:lnTo>
                  <a:pt x="369404" y="92887"/>
                </a:lnTo>
                <a:lnTo>
                  <a:pt x="369404" y="96189"/>
                </a:lnTo>
                <a:lnTo>
                  <a:pt x="365099" y="98945"/>
                </a:lnTo>
                <a:lnTo>
                  <a:pt x="4292" y="98945"/>
                </a:lnTo>
                <a:lnTo>
                  <a:pt x="0" y="96189"/>
                </a:lnTo>
                <a:lnTo>
                  <a:pt x="0" y="92887"/>
                </a:lnTo>
                <a:lnTo>
                  <a:pt x="0" y="6057"/>
                </a:lnTo>
                <a:lnTo>
                  <a:pt x="0" y="2717"/>
                </a:lnTo>
                <a:lnTo>
                  <a:pt x="4292" y="0"/>
                </a:lnTo>
                <a:lnTo>
                  <a:pt x="9575" y="0"/>
                </a:lnTo>
                <a:lnTo>
                  <a:pt x="67017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66898" y="7819738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90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26473" y="7819738"/>
            <a:ext cx="34290" cy="65405"/>
          </a:xfrm>
          <a:custGeom>
            <a:avLst/>
            <a:gdLst/>
            <a:ahLst/>
            <a:cxnLst/>
            <a:rect l="l" t="t" r="r" b="b"/>
            <a:pathLst>
              <a:path w="34289" h="65404">
                <a:moveTo>
                  <a:pt x="33794" y="0"/>
                </a:moveTo>
                <a:lnTo>
                  <a:pt x="25996" y="65214"/>
                </a:lnTo>
                <a:lnTo>
                  <a:pt x="6819" y="65214"/>
                </a:lnTo>
                <a:lnTo>
                  <a:pt x="0" y="0"/>
                </a:lnTo>
                <a:lnTo>
                  <a:pt x="33794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92590" y="772079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27451" y="772079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2472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93862" y="7746618"/>
            <a:ext cx="232410" cy="20955"/>
          </a:xfrm>
          <a:custGeom>
            <a:avLst/>
            <a:gdLst/>
            <a:ahLst/>
            <a:cxnLst/>
            <a:rect l="l" t="t" r="r" b="b"/>
            <a:pathLst>
              <a:path w="232410" h="20954">
                <a:moveTo>
                  <a:pt x="232295" y="20739"/>
                </a:moveTo>
                <a:lnTo>
                  <a:pt x="0" y="20739"/>
                </a:lnTo>
                <a:lnTo>
                  <a:pt x="0" y="0"/>
                </a:lnTo>
                <a:lnTo>
                  <a:pt x="232295" y="0"/>
                </a:lnTo>
                <a:lnTo>
                  <a:pt x="232295" y="20739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675889" y="762525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880616" y="7585705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1776-10 BENCH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88435" y="3611879"/>
            <a:ext cx="1083564" cy="905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04992" y="1202436"/>
            <a:ext cx="2617015" cy="2208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687317" y="902208"/>
            <a:ext cx="1083564" cy="905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4300" y="2121408"/>
            <a:ext cx="868679" cy="1047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64819" y="1778755"/>
            <a:ext cx="387350" cy="105410"/>
          </a:xfrm>
          <a:custGeom>
            <a:avLst/>
            <a:gdLst/>
            <a:ahLst/>
            <a:cxnLst/>
            <a:rect l="l" t="t" r="r" b="b"/>
            <a:pathLst>
              <a:path w="387350" h="105410">
                <a:moveTo>
                  <a:pt x="386994" y="37985"/>
                </a:moveTo>
                <a:lnTo>
                  <a:pt x="386994" y="56235"/>
                </a:lnTo>
                <a:lnTo>
                  <a:pt x="381165" y="56235"/>
                </a:lnTo>
                <a:lnTo>
                  <a:pt x="375208" y="56235"/>
                </a:lnTo>
                <a:lnTo>
                  <a:pt x="370065" y="59994"/>
                </a:lnTo>
                <a:lnTo>
                  <a:pt x="367715" y="65354"/>
                </a:lnTo>
                <a:lnTo>
                  <a:pt x="367614" y="65531"/>
                </a:lnTo>
                <a:lnTo>
                  <a:pt x="367550" y="65735"/>
                </a:lnTo>
                <a:lnTo>
                  <a:pt x="367461" y="65912"/>
                </a:lnTo>
                <a:lnTo>
                  <a:pt x="366737" y="67767"/>
                </a:lnTo>
                <a:lnTo>
                  <a:pt x="366331" y="69773"/>
                </a:lnTo>
                <a:lnTo>
                  <a:pt x="366331" y="71881"/>
                </a:lnTo>
                <a:lnTo>
                  <a:pt x="366331" y="105016"/>
                </a:lnTo>
                <a:lnTo>
                  <a:pt x="22390" y="105016"/>
                </a:lnTo>
                <a:lnTo>
                  <a:pt x="22390" y="71881"/>
                </a:lnTo>
                <a:lnTo>
                  <a:pt x="22390" y="63271"/>
                </a:lnTo>
                <a:lnTo>
                  <a:pt x="15709" y="56235"/>
                </a:lnTo>
                <a:lnTo>
                  <a:pt x="7556" y="56235"/>
                </a:lnTo>
                <a:lnTo>
                  <a:pt x="0" y="56235"/>
                </a:lnTo>
                <a:lnTo>
                  <a:pt x="0" y="37985"/>
                </a:lnTo>
                <a:lnTo>
                  <a:pt x="0" y="29387"/>
                </a:lnTo>
                <a:lnTo>
                  <a:pt x="6667" y="22351"/>
                </a:lnTo>
                <a:lnTo>
                  <a:pt x="14820" y="22351"/>
                </a:lnTo>
                <a:lnTo>
                  <a:pt x="51553" y="14032"/>
                </a:lnTo>
                <a:lnTo>
                  <a:pt x="93246" y="6970"/>
                </a:lnTo>
                <a:lnTo>
                  <a:pt x="139554" y="2011"/>
                </a:lnTo>
                <a:lnTo>
                  <a:pt x="190131" y="0"/>
                </a:lnTo>
                <a:lnTo>
                  <a:pt x="242885" y="1683"/>
                </a:lnTo>
                <a:lnTo>
                  <a:pt x="291066" y="6599"/>
                </a:lnTo>
                <a:lnTo>
                  <a:pt x="334287" y="13803"/>
                </a:lnTo>
                <a:lnTo>
                  <a:pt x="372160" y="22351"/>
                </a:lnTo>
                <a:lnTo>
                  <a:pt x="373164" y="22351"/>
                </a:lnTo>
                <a:lnTo>
                  <a:pt x="378409" y="22478"/>
                </a:lnTo>
                <a:lnTo>
                  <a:pt x="382651" y="26949"/>
                </a:lnTo>
                <a:lnTo>
                  <a:pt x="385343" y="29781"/>
                </a:lnTo>
                <a:lnTo>
                  <a:pt x="386994" y="33693"/>
                </a:lnTo>
                <a:lnTo>
                  <a:pt x="386994" y="379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58875" y="1998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690" y="0"/>
                </a:moveTo>
                <a:lnTo>
                  <a:pt x="33693" y="37210"/>
                </a:lnTo>
                <a:lnTo>
                  <a:pt x="5753" y="37210"/>
                </a:lnTo>
                <a:lnTo>
                  <a:pt x="0" y="0"/>
                </a:lnTo>
                <a:lnTo>
                  <a:pt x="40690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09713" y="1998605"/>
            <a:ext cx="41275" cy="37465"/>
          </a:xfrm>
          <a:custGeom>
            <a:avLst/>
            <a:gdLst/>
            <a:ahLst/>
            <a:cxnLst/>
            <a:rect l="l" t="t" r="r" b="b"/>
            <a:pathLst>
              <a:path w="41275" h="37464">
                <a:moveTo>
                  <a:pt x="40703" y="0"/>
                </a:moveTo>
                <a:lnTo>
                  <a:pt x="33705" y="37210"/>
                </a:lnTo>
                <a:lnTo>
                  <a:pt x="5740" y="37210"/>
                </a:lnTo>
                <a:lnTo>
                  <a:pt x="0" y="0"/>
                </a:lnTo>
                <a:lnTo>
                  <a:pt x="4070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7946" y="1989220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3588" y="9385"/>
                </a:moveTo>
                <a:lnTo>
                  <a:pt x="12230" y="9385"/>
                </a:lnTo>
                <a:lnTo>
                  <a:pt x="6527" y="9385"/>
                </a:lnTo>
                <a:lnTo>
                  <a:pt x="1650" y="5448"/>
                </a:lnTo>
                <a:lnTo>
                  <a:pt x="0" y="0"/>
                </a:lnTo>
                <a:lnTo>
                  <a:pt x="2285" y="5511"/>
                </a:lnTo>
                <a:lnTo>
                  <a:pt x="7518" y="9385"/>
                </a:lnTo>
                <a:lnTo>
                  <a:pt x="13588" y="938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36848" y="1836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3865" y="0"/>
                </a:moveTo>
                <a:lnTo>
                  <a:pt x="6680" y="0"/>
                </a:lnTo>
                <a:lnTo>
                  <a:pt x="0" y="6908"/>
                </a:lnTo>
                <a:lnTo>
                  <a:pt x="0" y="147548"/>
                </a:lnTo>
                <a:lnTo>
                  <a:pt x="419" y="149593"/>
                </a:lnTo>
                <a:lnTo>
                  <a:pt x="1206" y="151434"/>
                </a:lnTo>
                <a:lnTo>
                  <a:pt x="3530" y="156972"/>
                </a:lnTo>
                <a:lnTo>
                  <a:pt x="8775" y="160769"/>
                </a:lnTo>
                <a:lnTo>
                  <a:pt x="438696" y="160769"/>
                </a:lnTo>
                <a:lnTo>
                  <a:pt x="445376" y="153847"/>
                </a:lnTo>
                <a:lnTo>
                  <a:pt x="445376" y="114312"/>
                </a:lnTo>
                <a:lnTo>
                  <a:pt x="28130" y="114312"/>
                </a:lnTo>
                <a:lnTo>
                  <a:pt x="28130" y="47929"/>
                </a:lnTo>
                <a:lnTo>
                  <a:pt x="50546" y="47929"/>
                </a:lnTo>
                <a:lnTo>
                  <a:pt x="50546" y="6908"/>
                </a:lnTo>
                <a:lnTo>
                  <a:pt x="43865" y="0"/>
                </a:lnTo>
                <a:close/>
              </a:path>
              <a:path w="445769" h="161289">
                <a:moveTo>
                  <a:pt x="438696" y="0"/>
                </a:moveTo>
                <a:lnTo>
                  <a:pt x="403707" y="0"/>
                </a:lnTo>
                <a:lnTo>
                  <a:pt x="398551" y="3683"/>
                </a:lnTo>
                <a:lnTo>
                  <a:pt x="396201" y="8953"/>
                </a:lnTo>
                <a:lnTo>
                  <a:pt x="396087" y="9131"/>
                </a:lnTo>
                <a:lnTo>
                  <a:pt x="396024" y="9334"/>
                </a:lnTo>
                <a:lnTo>
                  <a:pt x="395224" y="11328"/>
                </a:lnTo>
                <a:lnTo>
                  <a:pt x="394817" y="13296"/>
                </a:lnTo>
                <a:lnTo>
                  <a:pt x="394817" y="47929"/>
                </a:lnTo>
                <a:lnTo>
                  <a:pt x="416318" y="47929"/>
                </a:lnTo>
                <a:lnTo>
                  <a:pt x="416318" y="114312"/>
                </a:lnTo>
                <a:lnTo>
                  <a:pt x="445376" y="114312"/>
                </a:lnTo>
                <a:lnTo>
                  <a:pt x="445376" y="6908"/>
                </a:lnTo>
                <a:lnTo>
                  <a:pt x="438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36848" y="1836701"/>
            <a:ext cx="445770" cy="161290"/>
          </a:xfrm>
          <a:custGeom>
            <a:avLst/>
            <a:gdLst/>
            <a:ahLst/>
            <a:cxnLst/>
            <a:rect l="l" t="t" r="r" b="b"/>
            <a:pathLst>
              <a:path w="445769" h="161289">
                <a:moveTo>
                  <a:pt x="445376" y="15367"/>
                </a:moveTo>
                <a:lnTo>
                  <a:pt x="445376" y="145402"/>
                </a:lnTo>
                <a:lnTo>
                  <a:pt x="445376" y="153847"/>
                </a:lnTo>
                <a:lnTo>
                  <a:pt x="438696" y="160769"/>
                </a:lnTo>
                <a:lnTo>
                  <a:pt x="430530" y="160769"/>
                </a:lnTo>
                <a:lnTo>
                  <a:pt x="14833" y="160769"/>
                </a:lnTo>
                <a:lnTo>
                  <a:pt x="8775" y="160769"/>
                </a:lnTo>
                <a:lnTo>
                  <a:pt x="3530" y="156972"/>
                </a:lnTo>
                <a:lnTo>
                  <a:pt x="1244" y="151549"/>
                </a:lnTo>
                <a:lnTo>
                  <a:pt x="419" y="149593"/>
                </a:lnTo>
                <a:lnTo>
                  <a:pt x="0" y="147548"/>
                </a:lnTo>
                <a:lnTo>
                  <a:pt x="0" y="145402"/>
                </a:lnTo>
                <a:lnTo>
                  <a:pt x="0" y="15367"/>
                </a:lnTo>
                <a:lnTo>
                  <a:pt x="0" y="6908"/>
                </a:lnTo>
                <a:lnTo>
                  <a:pt x="6680" y="0"/>
                </a:lnTo>
                <a:lnTo>
                  <a:pt x="14833" y="0"/>
                </a:lnTo>
                <a:lnTo>
                  <a:pt x="35712" y="0"/>
                </a:lnTo>
                <a:lnTo>
                  <a:pt x="43865" y="0"/>
                </a:lnTo>
                <a:lnTo>
                  <a:pt x="50546" y="6908"/>
                </a:lnTo>
                <a:lnTo>
                  <a:pt x="50546" y="15367"/>
                </a:lnTo>
                <a:lnTo>
                  <a:pt x="50546" y="47929"/>
                </a:lnTo>
                <a:lnTo>
                  <a:pt x="28130" y="47929"/>
                </a:lnTo>
                <a:lnTo>
                  <a:pt x="28130" y="114312"/>
                </a:lnTo>
                <a:lnTo>
                  <a:pt x="416318" y="114312"/>
                </a:lnTo>
                <a:lnTo>
                  <a:pt x="416318" y="47929"/>
                </a:lnTo>
                <a:lnTo>
                  <a:pt x="394817" y="47929"/>
                </a:lnTo>
                <a:lnTo>
                  <a:pt x="394817" y="15367"/>
                </a:lnTo>
                <a:lnTo>
                  <a:pt x="394817" y="13296"/>
                </a:lnTo>
                <a:lnTo>
                  <a:pt x="395224" y="11328"/>
                </a:lnTo>
                <a:lnTo>
                  <a:pt x="395947" y="9499"/>
                </a:lnTo>
                <a:lnTo>
                  <a:pt x="396024" y="9334"/>
                </a:lnTo>
                <a:lnTo>
                  <a:pt x="396087" y="9131"/>
                </a:lnTo>
                <a:lnTo>
                  <a:pt x="396201" y="8953"/>
                </a:lnTo>
                <a:lnTo>
                  <a:pt x="398551" y="3683"/>
                </a:lnTo>
                <a:lnTo>
                  <a:pt x="403707" y="0"/>
                </a:lnTo>
                <a:lnTo>
                  <a:pt x="409663" y="0"/>
                </a:lnTo>
                <a:lnTo>
                  <a:pt x="430530" y="0"/>
                </a:lnTo>
                <a:lnTo>
                  <a:pt x="438696" y="0"/>
                </a:lnTo>
                <a:lnTo>
                  <a:pt x="445376" y="6908"/>
                </a:lnTo>
                <a:lnTo>
                  <a:pt x="445376" y="15367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65478" y="191785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0">
                <a:moveTo>
                  <a:pt x="0" y="0"/>
                </a:moveTo>
                <a:lnTo>
                  <a:pt x="387172" y="0"/>
                </a:lnTo>
              </a:path>
            </a:pathLst>
          </a:custGeom>
          <a:ln w="6181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465478" y="1886953"/>
            <a:ext cx="387350" cy="62230"/>
          </a:xfrm>
          <a:custGeom>
            <a:avLst/>
            <a:gdLst/>
            <a:ahLst/>
            <a:cxnLst/>
            <a:rect l="l" t="t" r="r" b="b"/>
            <a:pathLst>
              <a:path w="387350" h="62230">
                <a:moveTo>
                  <a:pt x="387172" y="61810"/>
                </a:moveTo>
                <a:lnTo>
                  <a:pt x="0" y="61810"/>
                </a:lnTo>
                <a:lnTo>
                  <a:pt x="0" y="0"/>
                </a:lnTo>
                <a:lnTo>
                  <a:pt x="387172" y="0"/>
                </a:lnTo>
                <a:lnTo>
                  <a:pt x="387172" y="6181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786430" y="1742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985568" y="1702817"/>
            <a:ext cx="1828164" cy="6375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8337-40 </a:t>
            </a:r>
            <a:r>
              <a:rPr dirty="0" sz="800" spc="-50">
                <a:solidFill>
                  <a:srgbClr val="939598"/>
                </a:solidFill>
                <a:latin typeface="Arial"/>
                <a:cs typeface="Arial"/>
              </a:rPr>
              <a:t>SETTEE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8337-01,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21.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3328" y="438811"/>
            <a:ext cx="1974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SETTEES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217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0200"/>
            <a:ext cx="2514600" cy="2325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2068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275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0851" y="792225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8060-01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90752"/>
            <a:ext cx="1831848" cy="2320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7990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3721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368147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3514-01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376671"/>
            <a:ext cx="2122271" cy="2377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052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0951" y="79516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39051" y="7912100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1432-01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61288"/>
            <a:ext cx="1983003" cy="23500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88199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0951" y="372931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39051" y="3689772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9072" y="9314180"/>
            <a:ext cx="13773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35">
                <a:latin typeface="Arial"/>
                <a:cs typeface="Arial"/>
              </a:rPr>
              <a:t>2710-50</a:t>
            </a:r>
            <a:r>
              <a:rPr dirty="0" sz="1000" spc="-80">
                <a:latin typeface="Arial"/>
                <a:cs typeface="Arial"/>
              </a:rPr>
              <a:t> </a:t>
            </a:r>
            <a:r>
              <a:rPr dirty="0" sz="1000" spc="-40">
                <a:latin typeface="Arial"/>
                <a:cs typeface="Arial"/>
              </a:rPr>
              <a:t>SOFA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71600" y="1197863"/>
            <a:ext cx="5143550" cy="2513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94759" y="3666235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94759" y="4136135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94759" y="4606035"/>
            <a:ext cx="0" cy="457200"/>
          </a:xfrm>
          <a:custGeom>
            <a:avLst/>
            <a:gdLst/>
            <a:ahLst/>
            <a:cxnLst/>
            <a:rect l="l" t="t" r="r" b="b"/>
            <a:pathLst>
              <a:path w="0"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4203" y="40042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19111" y="40042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29942" y="387266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31149" y="384314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31149" y="384314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58220" y="376309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931003" y="3914583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93055" y="376309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31409" y="3869206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27156" y="381736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2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899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931003" y="3763072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61185" y="387266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95208" y="387266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35988" y="390756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35988" y="387266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996336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56888" y="39977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47997" y="399779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61637" y="3763095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033558" y="398732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78744" y="376306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89539" y="387266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78920" y="387266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32299" y="38167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32299" y="381678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83319" y="3870752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71629" y="382946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71847" y="382819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72445" y="3825651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82919" y="382565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064139" y="390933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064139" y="387267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78376" y="390933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278376" y="387267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702566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702550" y="4252343"/>
            <a:ext cx="217957" cy="237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498735" y="4193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23082" y="44741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587990" y="44741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5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98821" y="434256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2" y="0"/>
                </a:moveTo>
                <a:lnTo>
                  <a:pt x="2032" y="37528"/>
                </a:lnTo>
                <a:lnTo>
                  <a:pt x="762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2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00027" y="431304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8" y="0"/>
                </a:moveTo>
                <a:lnTo>
                  <a:pt x="0" y="0"/>
                </a:lnTo>
                <a:lnTo>
                  <a:pt x="0" y="55156"/>
                </a:lnTo>
                <a:lnTo>
                  <a:pt x="381" y="53784"/>
                </a:lnTo>
                <a:lnTo>
                  <a:pt x="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00027" y="4313041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3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927099" y="4232997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399881" y="4384483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161934" y="4232997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400288" y="4339106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79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896035" y="428726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20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399881" y="4232972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930065" y="434256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5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164088" y="434256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79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04855" y="437746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04855" y="434256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007265" y="4193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4758662" y="3684015"/>
            <a:ext cx="1508760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8966-70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1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8966-60 QUEEN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683358" y="476706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83358" y="476706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712466" y="487227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880906" y="487227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684818" y="476847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261194" y="4663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2289555" y="3684015"/>
            <a:ext cx="1438910" cy="12319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8966-50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8966-01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8966-20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454203" y="820376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119111" y="8203765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929942" y="8072179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931149" y="804265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931149" y="8042653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458220" y="7962610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931003" y="8114096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693055" y="7962610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931409" y="8068719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427156" y="8016877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2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899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931003" y="7962585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61185" y="8072183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695208" y="8072183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935988" y="8107089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935988" y="8072183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3538156" y="79643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1409700" y="7924802"/>
            <a:ext cx="23882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9217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7966-60 QUEEN </a:t>
            </a:r>
            <a:r>
              <a:rPr dirty="0" sz="800" spc="-60">
                <a:solidFill>
                  <a:srgbClr val="939598"/>
                </a:solidFill>
                <a:latin typeface="Arial"/>
                <a:cs typeface="Arial"/>
              </a:rPr>
              <a:t>SLEEPER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140"/>
              </a:spcBef>
              <a:tabLst>
                <a:tab pos="771525" algn="l"/>
              </a:tabLst>
            </a:pPr>
            <a:r>
              <a:rPr dirty="0" u="sng" sz="700">
                <a:solidFill>
                  <a:srgbClr val="939598"/>
                </a:solidFill>
                <a:uFill>
                  <a:solidFill>
                    <a:srgbClr val="939598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700">
                <a:solidFill>
                  <a:srgbClr val="939598"/>
                </a:solidFill>
                <a:latin typeface="Times New Roman"/>
                <a:cs typeface="Times New Roman"/>
              </a:rPr>
              <a:t>    </a:t>
            </a:r>
            <a:r>
              <a:rPr dirty="0" sz="700" spc="75">
                <a:solidFill>
                  <a:srgbClr val="939598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92175" marR="5080">
              <a:lnSpc>
                <a:spcPct val="130900"/>
              </a:lnSpc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Open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88.5</a:t>
            </a:r>
            <a:r>
              <a:rPr dirty="0" sz="700" spc="-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142143" y="7882343"/>
            <a:ext cx="1713533" cy="984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860712" y="5454916"/>
            <a:ext cx="3906395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5038876" y="438784"/>
            <a:ext cx="2289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SLEEPEr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SOFAS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219</a:t>
            </a:r>
            <a:endParaRPr sz="80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5638" y="5257800"/>
            <a:ext cx="4427958" cy="268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60520" y="7995922"/>
            <a:ext cx="0" cy="538480"/>
          </a:xfrm>
          <a:custGeom>
            <a:avLst/>
            <a:gdLst/>
            <a:ahLst/>
            <a:cxnLst/>
            <a:rect l="l" t="t" r="r" b="b"/>
            <a:pathLst>
              <a:path w="0" h="538479">
                <a:moveTo>
                  <a:pt x="0" y="53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60520" y="8534402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90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11403" y="836823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76311" y="836823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7142" y="823664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88349" y="820711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88349" y="820711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15420" y="8127075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88203" y="8278561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50255" y="8127075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88609" y="8233184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70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84356" y="8181342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6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1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7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88203" y="8127049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3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1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0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918385" y="8236648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52408" y="8236648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93188" y="8271554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93188" y="8236648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53536" y="80532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746755" y="8013702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52937" y="8361768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744046" y="8361768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09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357687" y="8127072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329607" y="835130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574794" y="812704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85589" y="8236648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74970" y="8236644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28349" y="8180757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40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28349" y="8180757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40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579369" y="8234729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3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67679" y="8193439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70"/>
                </a:moveTo>
                <a:lnTo>
                  <a:pt x="207" y="39370"/>
                </a:lnTo>
                <a:lnTo>
                  <a:pt x="207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78969" y="8189629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40">
                <a:moveTo>
                  <a:pt x="190119" y="0"/>
                </a:moveTo>
                <a:lnTo>
                  <a:pt x="189331" y="2031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6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8"/>
                </a:lnTo>
                <a:lnTo>
                  <a:pt x="457" y="42798"/>
                </a:lnTo>
                <a:lnTo>
                  <a:pt x="188709" y="42798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360189" y="8273313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60189" y="8236648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59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74425" y="8273313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574425" y="8236648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59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901486" y="80532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957571" y="8013702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911000" y="887242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75909" y="8872420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59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386740" y="8740834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87946" y="871130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387946" y="8711308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4" y="-4762"/>
                </a:moveTo>
                <a:lnTo>
                  <a:pt x="254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915017" y="8631265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87800" y="8782750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0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149853" y="8631265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88207" y="8737373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5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883953" y="8685532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87800" y="8631239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09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917979" y="8740838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1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1" y="0"/>
                </a:lnTo>
                <a:lnTo>
                  <a:pt x="226441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152014" y="8740838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392781" y="8775744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92781" y="8740838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816654" y="8591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746755" y="8552182"/>
            <a:ext cx="1369695" cy="4318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1833-55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635063" y="1025410"/>
            <a:ext cx="4460936" cy="2691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167632" y="3877055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9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167632" y="4416552"/>
            <a:ext cx="0" cy="512445"/>
          </a:xfrm>
          <a:custGeom>
            <a:avLst/>
            <a:gdLst/>
            <a:ahLst/>
            <a:cxnLst/>
            <a:rect l="l" t="t" r="r" b="b"/>
            <a:pathLst>
              <a:path w="0" h="512445">
                <a:moveTo>
                  <a:pt x="0" y="51206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908355" y="4249871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573263" y="4249871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384094" y="4118286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385301" y="40887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385301" y="4088759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12372" y="400871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85155" y="416020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47208" y="400871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85561" y="411482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81308" y="406298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385155" y="400869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915337" y="411827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149360" y="411827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390139" y="415318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390139" y="411827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450488" y="39343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2743707" y="3894835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307216" y="424340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698325" y="4243409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311966" y="4008713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283886" y="423294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529072" y="4008687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4"/>
                </a:lnTo>
                <a:lnTo>
                  <a:pt x="194411" y="63055"/>
                </a:lnTo>
                <a:lnTo>
                  <a:pt x="193497" y="65023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3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339856" y="4118279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529249" y="4118286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282628" y="406239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3" y="172135"/>
                </a:lnTo>
                <a:lnTo>
                  <a:pt x="496443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6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3" y="127901"/>
                </a:lnTo>
                <a:lnTo>
                  <a:pt x="496443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282628" y="4062398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3" y="17195"/>
                </a:moveTo>
                <a:lnTo>
                  <a:pt x="496443" y="162674"/>
                </a:lnTo>
                <a:lnTo>
                  <a:pt x="496443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7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6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3" y="7734"/>
                </a:lnTo>
                <a:lnTo>
                  <a:pt x="496443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533648" y="4116370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721957" y="4075079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533248" y="4071269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314469" y="415495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314469" y="4118292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528705" y="4154957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528705" y="4118292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827318" y="39343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4883403" y="3894835"/>
            <a:ext cx="12992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908355" y="47756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573263" y="4775652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84094" y="4644067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385301" y="461454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385301" y="4614540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912372" y="4534496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385155" y="4685982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147208" y="4534496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385561" y="4640605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881308" y="4588764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385155" y="4534471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915337" y="4644059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149360" y="4644059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390139" y="4678965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390139" y="4644059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813606" y="44738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 txBox="1"/>
          <p:nvPr/>
        </p:nvSpPr>
        <p:spPr>
          <a:xfrm>
            <a:off x="2743707" y="4434332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1836-55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SHORT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72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59.5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44500" y="438784"/>
            <a:ext cx="1856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SOFAS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57200" y="9372597"/>
            <a:ext cx="1125781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75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501631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501631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83039" y="1202436"/>
            <a:ext cx="4224060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41647" y="3889755"/>
            <a:ext cx="0" cy="525780"/>
          </a:xfrm>
          <a:custGeom>
            <a:avLst/>
            <a:gdLst/>
            <a:ahLst/>
            <a:cxnLst/>
            <a:rect l="l" t="t" r="r" b="b"/>
            <a:pathLst>
              <a:path w="0" h="525779">
                <a:moveTo>
                  <a:pt x="0" y="52577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82955" y="4255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793" y="0"/>
                </a:moveTo>
                <a:lnTo>
                  <a:pt x="40411" y="35039"/>
                </a:lnTo>
                <a:lnTo>
                  <a:pt x="6896" y="35039"/>
                </a:lnTo>
                <a:lnTo>
                  <a:pt x="0" y="0"/>
                </a:lnTo>
                <a:lnTo>
                  <a:pt x="48793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47863" y="4255714"/>
            <a:ext cx="48895" cy="35560"/>
          </a:xfrm>
          <a:custGeom>
            <a:avLst/>
            <a:gdLst/>
            <a:ahLst/>
            <a:cxnLst/>
            <a:rect l="l" t="t" r="r" b="b"/>
            <a:pathLst>
              <a:path w="48894" h="35560">
                <a:moveTo>
                  <a:pt x="48818" y="0"/>
                </a:moveTo>
                <a:lnTo>
                  <a:pt x="40436" y="35039"/>
                </a:lnTo>
                <a:lnTo>
                  <a:pt x="6883" y="35039"/>
                </a:lnTo>
                <a:lnTo>
                  <a:pt x="0" y="0"/>
                </a:lnTo>
                <a:lnTo>
                  <a:pt x="48818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58694" y="4124128"/>
            <a:ext cx="2540" cy="38100"/>
          </a:xfrm>
          <a:custGeom>
            <a:avLst/>
            <a:gdLst/>
            <a:ahLst/>
            <a:cxnLst/>
            <a:rect l="l" t="t" r="r" b="b"/>
            <a:pathLst>
              <a:path w="2539" h="38100">
                <a:moveTo>
                  <a:pt x="2031" y="0"/>
                </a:moveTo>
                <a:lnTo>
                  <a:pt x="2031" y="37528"/>
                </a:lnTo>
                <a:lnTo>
                  <a:pt x="761" y="36487"/>
                </a:lnTo>
                <a:lnTo>
                  <a:pt x="0" y="35445"/>
                </a:lnTo>
                <a:lnTo>
                  <a:pt x="0" y="34353"/>
                </a:lnTo>
                <a:lnTo>
                  <a:pt x="0" y="0"/>
                </a:lnTo>
                <a:lnTo>
                  <a:pt x="203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59901" y="4094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507" y="0"/>
                </a:moveTo>
                <a:lnTo>
                  <a:pt x="0" y="0"/>
                </a:lnTo>
                <a:lnTo>
                  <a:pt x="0" y="55156"/>
                </a:lnTo>
                <a:lnTo>
                  <a:pt x="380" y="53784"/>
                </a:lnTo>
                <a:lnTo>
                  <a:pt x="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9901" y="4094602"/>
            <a:ext cx="635" cy="55244"/>
          </a:xfrm>
          <a:custGeom>
            <a:avLst/>
            <a:gdLst/>
            <a:ahLst/>
            <a:cxnLst/>
            <a:rect l="l" t="t" r="r" b="b"/>
            <a:pathLst>
              <a:path w="635" h="55245">
                <a:moveTo>
                  <a:pt x="253" y="-4762"/>
                </a:moveTo>
                <a:lnTo>
                  <a:pt x="253" y="59918"/>
                </a:lnTo>
              </a:path>
            </a:pathLst>
          </a:custGeom>
          <a:ln w="1003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86972" y="4014558"/>
            <a:ext cx="234950" cy="106680"/>
          </a:xfrm>
          <a:custGeom>
            <a:avLst/>
            <a:gdLst/>
            <a:ahLst/>
            <a:cxnLst/>
            <a:rect l="l" t="t" r="r" b="b"/>
            <a:pathLst>
              <a:path w="234950" h="106679">
                <a:moveTo>
                  <a:pt x="234378" y="22313"/>
                </a:moveTo>
                <a:lnTo>
                  <a:pt x="234378" y="106108"/>
                </a:lnTo>
                <a:lnTo>
                  <a:pt x="26314" y="106108"/>
                </a:lnTo>
                <a:lnTo>
                  <a:pt x="26314" y="69265"/>
                </a:lnTo>
                <a:lnTo>
                  <a:pt x="26314" y="60985"/>
                </a:lnTo>
                <a:lnTo>
                  <a:pt x="19405" y="54267"/>
                </a:lnTo>
                <a:lnTo>
                  <a:pt x="10858" y="54267"/>
                </a:lnTo>
                <a:lnTo>
                  <a:pt x="0" y="54267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29" y="0"/>
                </a:lnTo>
                <a:lnTo>
                  <a:pt x="220341" y="1761"/>
                </a:lnTo>
                <a:lnTo>
                  <a:pt x="227637" y="6556"/>
                </a:lnTo>
                <a:lnTo>
                  <a:pt x="232567" y="13651"/>
                </a:lnTo>
                <a:lnTo>
                  <a:pt x="234378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59755" y="4166044"/>
            <a:ext cx="635" cy="29845"/>
          </a:xfrm>
          <a:custGeom>
            <a:avLst/>
            <a:gdLst/>
            <a:ahLst/>
            <a:cxnLst/>
            <a:rect l="l" t="t" r="r" b="b"/>
            <a:pathLst>
              <a:path w="635" h="29845">
                <a:moveTo>
                  <a:pt x="406" y="4191"/>
                </a:moveTo>
                <a:lnTo>
                  <a:pt x="406" y="29603"/>
                </a:lnTo>
                <a:lnTo>
                  <a:pt x="0" y="29603"/>
                </a:lnTo>
                <a:lnTo>
                  <a:pt x="0" y="0"/>
                </a:lnTo>
                <a:lnTo>
                  <a:pt x="0" y="1435"/>
                </a:lnTo>
                <a:lnTo>
                  <a:pt x="152" y="2832"/>
                </a:lnTo>
                <a:lnTo>
                  <a:pt x="406" y="419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21808" y="4014558"/>
            <a:ext cx="238125" cy="106680"/>
          </a:xfrm>
          <a:custGeom>
            <a:avLst/>
            <a:gdLst/>
            <a:ahLst/>
            <a:cxnLst/>
            <a:rect l="l" t="t" r="r" b="b"/>
            <a:pathLst>
              <a:path w="238125" h="106679">
                <a:moveTo>
                  <a:pt x="237947" y="22288"/>
                </a:moveTo>
                <a:lnTo>
                  <a:pt x="237947" y="106108"/>
                </a:lnTo>
                <a:lnTo>
                  <a:pt x="0" y="106108"/>
                </a:lnTo>
                <a:lnTo>
                  <a:pt x="0" y="22313"/>
                </a:lnTo>
                <a:lnTo>
                  <a:pt x="1837" y="13651"/>
                </a:lnTo>
                <a:lnTo>
                  <a:pt x="6842" y="6556"/>
                </a:lnTo>
                <a:lnTo>
                  <a:pt x="14251" y="1761"/>
                </a:lnTo>
                <a:lnTo>
                  <a:pt x="23304" y="0"/>
                </a:lnTo>
                <a:lnTo>
                  <a:pt x="214642" y="0"/>
                </a:lnTo>
                <a:lnTo>
                  <a:pt x="223691" y="1757"/>
                </a:lnTo>
                <a:lnTo>
                  <a:pt x="231095" y="6543"/>
                </a:lnTo>
                <a:lnTo>
                  <a:pt x="236098" y="13630"/>
                </a:lnTo>
                <a:lnTo>
                  <a:pt x="237947" y="2228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60161" y="4120667"/>
            <a:ext cx="233679" cy="75565"/>
          </a:xfrm>
          <a:custGeom>
            <a:avLst/>
            <a:gdLst/>
            <a:ahLst/>
            <a:cxnLst/>
            <a:rect l="l" t="t" r="r" b="b"/>
            <a:pathLst>
              <a:path w="233680" h="75564">
                <a:moveTo>
                  <a:pt x="233591" y="0"/>
                </a:moveTo>
                <a:lnTo>
                  <a:pt x="233591" y="74980"/>
                </a:lnTo>
                <a:lnTo>
                  <a:pt x="0" y="74980"/>
                </a:lnTo>
                <a:lnTo>
                  <a:pt x="0" y="13969"/>
                </a:lnTo>
                <a:lnTo>
                  <a:pt x="76" y="13614"/>
                </a:lnTo>
                <a:lnTo>
                  <a:pt x="101" y="13246"/>
                </a:lnTo>
                <a:lnTo>
                  <a:pt x="101" y="12877"/>
                </a:lnTo>
                <a:lnTo>
                  <a:pt x="101" y="0"/>
                </a:lnTo>
                <a:lnTo>
                  <a:pt x="23359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55908" y="4068826"/>
            <a:ext cx="769620" cy="179705"/>
          </a:xfrm>
          <a:custGeom>
            <a:avLst/>
            <a:gdLst/>
            <a:ahLst/>
            <a:cxnLst/>
            <a:rect l="l" t="t" r="r" b="b"/>
            <a:pathLst>
              <a:path w="769619" h="179704">
                <a:moveTo>
                  <a:pt x="769543" y="14998"/>
                </a:moveTo>
                <a:lnTo>
                  <a:pt x="769543" y="164287"/>
                </a:lnTo>
                <a:lnTo>
                  <a:pt x="769543" y="172567"/>
                </a:lnTo>
                <a:lnTo>
                  <a:pt x="762635" y="179285"/>
                </a:lnTo>
                <a:lnTo>
                  <a:pt x="754164" y="179285"/>
                </a:lnTo>
                <a:lnTo>
                  <a:pt x="15455" y="179285"/>
                </a:lnTo>
                <a:lnTo>
                  <a:pt x="6946" y="179285"/>
                </a:lnTo>
                <a:lnTo>
                  <a:pt x="0" y="172567"/>
                </a:lnTo>
                <a:lnTo>
                  <a:pt x="0" y="164287"/>
                </a:lnTo>
                <a:lnTo>
                  <a:pt x="0" y="14998"/>
                </a:lnTo>
                <a:lnTo>
                  <a:pt x="0" y="6718"/>
                </a:lnTo>
                <a:lnTo>
                  <a:pt x="6946" y="0"/>
                </a:lnTo>
                <a:lnTo>
                  <a:pt x="15455" y="0"/>
                </a:lnTo>
                <a:lnTo>
                  <a:pt x="41922" y="0"/>
                </a:lnTo>
                <a:lnTo>
                  <a:pt x="50469" y="0"/>
                </a:lnTo>
                <a:lnTo>
                  <a:pt x="57378" y="6718"/>
                </a:lnTo>
                <a:lnTo>
                  <a:pt x="57378" y="14998"/>
                </a:lnTo>
                <a:lnTo>
                  <a:pt x="57378" y="51841"/>
                </a:lnTo>
                <a:lnTo>
                  <a:pt x="33693" y="51841"/>
                </a:lnTo>
                <a:lnTo>
                  <a:pt x="33693" y="126822"/>
                </a:lnTo>
                <a:lnTo>
                  <a:pt x="737844" y="126822"/>
                </a:lnTo>
                <a:lnTo>
                  <a:pt x="737844" y="51841"/>
                </a:lnTo>
                <a:lnTo>
                  <a:pt x="712177" y="51841"/>
                </a:lnTo>
                <a:lnTo>
                  <a:pt x="712177" y="14985"/>
                </a:lnTo>
                <a:lnTo>
                  <a:pt x="712177" y="10845"/>
                </a:lnTo>
                <a:lnTo>
                  <a:pt x="713905" y="7124"/>
                </a:lnTo>
                <a:lnTo>
                  <a:pt x="716711" y="4394"/>
                </a:lnTo>
                <a:lnTo>
                  <a:pt x="717423" y="3695"/>
                </a:lnTo>
                <a:lnTo>
                  <a:pt x="718185" y="3073"/>
                </a:lnTo>
                <a:lnTo>
                  <a:pt x="719010" y="2552"/>
                </a:lnTo>
                <a:lnTo>
                  <a:pt x="719924" y="1943"/>
                </a:lnTo>
                <a:lnTo>
                  <a:pt x="723900" y="431"/>
                </a:lnTo>
                <a:lnTo>
                  <a:pt x="724027" y="380"/>
                </a:lnTo>
                <a:lnTo>
                  <a:pt x="724179" y="355"/>
                </a:lnTo>
                <a:lnTo>
                  <a:pt x="724331" y="355"/>
                </a:lnTo>
                <a:lnTo>
                  <a:pt x="725411" y="126"/>
                </a:lnTo>
                <a:lnTo>
                  <a:pt x="726503" y="0"/>
                </a:lnTo>
                <a:lnTo>
                  <a:pt x="727621" y="0"/>
                </a:lnTo>
                <a:lnTo>
                  <a:pt x="754164" y="0"/>
                </a:lnTo>
                <a:lnTo>
                  <a:pt x="762635" y="0"/>
                </a:lnTo>
                <a:lnTo>
                  <a:pt x="769543" y="6718"/>
                </a:lnTo>
                <a:lnTo>
                  <a:pt x="769543" y="1499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359755" y="4014533"/>
            <a:ext cx="234950" cy="156210"/>
          </a:xfrm>
          <a:custGeom>
            <a:avLst/>
            <a:gdLst/>
            <a:ahLst/>
            <a:cxnLst/>
            <a:rect l="l" t="t" r="r" b="b"/>
            <a:pathLst>
              <a:path w="234950" h="156210">
                <a:moveTo>
                  <a:pt x="234403" y="22313"/>
                </a:moveTo>
                <a:lnTo>
                  <a:pt x="234403" y="54267"/>
                </a:lnTo>
                <a:lnTo>
                  <a:pt x="223774" y="54267"/>
                </a:lnTo>
                <a:lnTo>
                  <a:pt x="222656" y="54267"/>
                </a:lnTo>
                <a:lnTo>
                  <a:pt x="221538" y="54394"/>
                </a:lnTo>
                <a:lnTo>
                  <a:pt x="220484" y="54648"/>
                </a:lnTo>
                <a:lnTo>
                  <a:pt x="220332" y="54648"/>
                </a:lnTo>
                <a:lnTo>
                  <a:pt x="220179" y="54673"/>
                </a:lnTo>
                <a:lnTo>
                  <a:pt x="220052" y="54724"/>
                </a:lnTo>
                <a:lnTo>
                  <a:pt x="219392" y="54864"/>
                </a:lnTo>
                <a:lnTo>
                  <a:pt x="218757" y="55067"/>
                </a:lnTo>
                <a:lnTo>
                  <a:pt x="218135" y="55308"/>
                </a:lnTo>
                <a:lnTo>
                  <a:pt x="217068" y="55714"/>
                </a:lnTo>
                <a:lnTo>
                  <a:pt x="216077" y="56235"/>
                </a:lnTo>
                <a:lnTo>
                  <a:pt x="215163" y="56845"/>
                </a:lnTo>
                <a:lnTo>
                  <a:pt x="214337" y="57365"/>
                </a:lnTo>
                <a:lnTo>
                  <a:pt x="213575" y="57988"/>
                </a:lnTo>
                <a:lnTo>
                  <a:pt x="212864" y="58686"/>
                </a:lnTo>
                <a:lnTo>
                  <a:pt x="210058" y="61417"/>
                </a:lnTo>
                <a:lnTo>
                  <a:pt x="208330" y="65138"/>
                </a:lnTo>
                <a:lnTo>
                  <a:pt x="208330" y="69278"/>
                </a:lnTo>
                <a:lnTo>
                  <a:pt x="208330" y="106108"/>
                </a:lnTo>
                <a:lnTo>
                  <a:pt x="508" y="106108"/>
                </a:lnTo>
                <a:lnTo>
                  <a:pt x="508" y="118986"/>
                </a:lnTo>
                <a:lnTo>
                  <a:pt x="508" y="119354"/>
                </a:lnTo>
                <a:lnTo>
                  <a:pt x="482" y="119722"/>
                </a:lnTo>
                <a:lnTo>
                  <a:pt x="406" y="120078"/>
                </a:lnTo>
                <a:lnTo>
                  <a:pt x="406" y="155702"/>
                </a:lnTo>
                <a:lnTo>
                  <a:pt x="152" y="154343"/>
                </a:lnTo>
                <a:lnTo>
                  <a:pt x="0" y="152946"/>
                </a:lnTo>
                <a:lnTo>
                  <a:pt x="0" y="151511"/>
                </a:lnTo>
                <a:lnTo>
                  <a:pt x="0" y="22313"/>
                </a:lnTo>
                <a:lnTo>
                  <a:pt x="1810" y="13651"/>
                </a:lnTo>
                <a:lnTo>
                  <a:pt x="6740" y="6556"/>
                </a:lnTo>
                <a:lnTo>
                  <a:pt x="14037" y="1761"/>
                </a:lnTo>
                <a:lnTo>
                  <a:pt x="22948" y="0"/>
                </a:lnTo>
                <a:lnTo>
                  <a:pt x="211455" y="0"/>
                </a:lnTo>
                <a:lnTo>
                  <a:pt x="220366" y="1761"/>
                </a:lnTo>
                <a:lnTo>
                  <a:pt x="227663" y="6556"/>
                </a:lnTo>
                <a:lnTo>
                  <a:pt x="232593" y="13651"/>
                </a:lnTo>
                <a:lnTo>
                  <a:pt x="234403" y="22313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89937" y="4124121"/>
            <a:ext cx="226695" cy="69850"/>
          </a:xfrm>
          <a:custGeom>
            <a:avLst/>
            <a:gdLst/>
            <a:ahLst/>
            <a:cxnLst/>
            <a:rect l="l" t="t" r="r" b="b"/>
            <a:pathLst>
              <a:path w="226694" h="69850">
                <a:moveTo>
                  <a:pt x="226440" y="69811"/>
                </a:moveTo>
                <a:lnTo>
                  <a:pt x="0" y="69811"/>
                </a:lnTo>
                <a:lnTo>
                  <a:pt x="0" y="0"/>
                </a:lnTo>
                <a:lnTo>
                  <a:pt x="226440" y="0"/>
                </a:lnTo>
                <a:lnTo>
                  <a:pt x="22644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23960" y="4124121"/>
            <a:ext cx="233679" cy="69850"/>
          </a:xfrm>
          <a:custGeom>
            <a:avLst/>
            <a:gdLst/>
            <a:ahLst/>
            <a:cxnLst/>
            <a:rect l="l" t="t" r="r" b="b"/>
            <a:pathLst>
              <a:path w="233680" h="69850">
                <a:moveTo>
                  <a:pt x="233172" y="69811"/>
                </a:moveTo>
                <a:lnTo>
                  <a:pt x="0" y="69811"/>
                </a:lnTo>
                <a:lnTo>
                  <a:pt x="0" y="0"/>
                </a:lnTo>
                <a:lnTo>
                  <a:pt x="233172" y="0"/>
                </a:lnTo>
                <a:lnTo>
                  <a:pt x="233172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64739" y="4159027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120" y="0"/>
                </a:lnTo>
              </a:path>
            </a:pathLst>
          </a:custGeom>
          <a:ln w="6981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64739" y="4124121"/>
            <a:ext cx="229235" cy="69850"/>
          </a:xfrm>
          <a:custGeom>
            <a:avLst/>
            <a:gdLst/>
            <a:ahLst/>
            <a:cxnLst/>
            <a:rect l="l" t="t" r="r" b="b"/>
            <a:pathLst>
              <a:path w="229235" h="69850">
                <a:moveTo>
                  <a:pt x="229120" y="69811"/>
                </a:moveTo>
                <a:lnTo>
                  <a:pt x="0" y="69811"/>
                </a:lnTo>
                <a:lnTo>
                  <a:pt x="0" y="0"/>
                </a:lnTo>
                <a:lnTo>
                  <a:pt x="229120" y="0"/>
                </a:lnTo>
                <a:lnTo>
                  <a:pt x="229120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25088" y="39470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718307" y="3907535"/>
            <a:ext cx="123126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1830-50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SOFA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85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69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94949" y="42492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51" y="0"/>
                </a:moveTo>
                <a:lnTo>
                  <a:pt x="37553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51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86058" y="4249251"/>
            <a:ext cx="45720" cy="41910"/>
          </a:xfrm>
          <a:custGeom>
            <a:avLst/>
            <a:gdLst/>
            <a:ahLst/>
            <a:cxnLst/>
            <a:rect l="l" t="t" r="r" b="b"/>
            <a:pathLst>
              <a:path w="45720" h="41910">
                <a:moveTo>
                  <a:pt x="45377" y="0"/>
                </a:moveTo>
                <a:lnTo>
                  <a:pt x="37579" y="41503"/>
                </a:lnTo>
                <a:lnTo>
                  <a:pt x="6400" y="41503"/>
                </a:lnTo>
                <a:lnTo>
                  <a:pt x="0" y="0"/>
                </a:lnTo>
                <a:lnTo>
                  <a:pt x="4537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99699" y="4014554"/>
            <a:ext cx="217170" cy="106680"/>
          </a:xfrm>
          <a:custGeom>
            <a:avLst/>
            <a:gdLst/>
            <a:ahLst/>
            <a:cxnLst/>
            <a:rect l="l" t="t" r="r" b="b"/>
            <a:pathLst>
              <a:path w="217170" h="106679">
                <a:moveTo>
                  <a:pt x="217106" y="22402"/>
                </a:moveTo>
                <a:lnTo>
                  <a:pt x="217106" y="106641"/>
                </a:lnTo>
                <a:lnTo>
                  <a:pt x="26835" y="106641"/>
                </a:lnTo>
                <a:lnTo>
                  <a:pt x="26835" y="69684"/>
                </a:lnTo>
                <a:lnTo>
                  <a:pt x="26835" y="60096"/>
                </a:lnTo>
                <a:lnTo>
                  <a:pt x="19392" y="52247"/>
                </a:lnTo>
                <a:lnTo>
                  <a:pt x="10299" y="52247"/>
                </a:lnTo>
                <a:lnTo>
                  <a:pt x="0" y="52247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099" y="1766"/>
                </a:lnTo>
                <a:lnTo>
                  <a:pt x="210853" y="6577"/>
                </a:lnTo>
                <a:lnTo>
                  <a:pt x="215418" y="13699"/>
                </a:lnTo>
                <a:lnTo>
                  <a:pt x="217106" y="22402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71619" y="4238786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138" y="10464"/>
                </a:moveTo>
                <a:lnTo>
                  <a:pt x="13627" y="10464"/>
                </a:lnTo>
                <a:lnTo>
                  <a:pt x="7277" y="10464"/>
                </a:lnTo>
                <a:lnTo>
                  <a:pt x="1841" y="6083"/>
                </a:lnTo>
                <a:lnTo>
                  <a:pt x="0" y="0"/>
                </a:lnTo>
                <a:lnTo>
                  <a:pt x="2552" y="6159"/>
                </a:lnTo>
                <a:lnTo>
                  <a:pt x="8382" y="10464"/>
                </a:lnTo>
                <a:lnTo>
                  <a:pt x="15138" y="10464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16805" y="4014529"/>
            <a:ext cx="217170" cy="156845"/>
          </a:xfrm>
          <a:custGeom>
            <a:avLst/>
            <a:gdLst/>
            <a:ahLst/>
            <a:cxnLst/>
            <a:rect l="l" t="t" r="r" b="b"/>
            <a:pathLst>
              <a:path w="217170" h="156845">
                <a:moveTo>
                  <a:pt x="217106" y="22428"/>
                </a:moveTo>
                <a:lnTo>
                  <a:pt x="217106" y="52273"/>
                </a:lnTo>
                <a:lnTo>
                  <a:pt x="209689" y="52273"/>
                </a:lnTo>
                <a:lnTo>
                  <a:pt x="203060" y="52273"/>
                </a:lnTo>
                <a:lnTo>
                  <a:pt x="197319" y="56464"/>
                </a:lnTo>
                <a:lnTo>
                  <a:pt x="194690" y="62433"/>
                </a:lnTo>
                <a:lnTo>
                  <a:pt x="194576" y="62636"/>
                </a:lnTo>
                <a:lnTo>
                  <a:pt x="194513" y="62865"/>
                </a:lnTo>
                <a:lnTo>
                  <a:pt x="194411" y="63055"/>
                </a:lnTo>
                <a:lnTo>
                  <a:pt x="193497" y="65024"/>
                </a:lnTo>
                <a:lnTo>
                  <a:pt x="192976" y="67246"/>
                </a:lnTo>
                <a:lnTo>
                  <a:pt x="192976" y="69608"/>
                </a:lnTo>
                <a:lnTo>
                  <a:pt x="192976" y="106641"/>
                </a:lnTo>
                <a:lnTo>
                  <a:pt x="469" y="106641"/>
                </a:lnTo>
                <a:lnTo>
                  <a:pt x="469" y="119570"/>
                </a:lnTo>
                <a:lnTo>
                  <a:pt x="469" y="119938"/>
                </a:lnTo>
                <a:lnTo>
                  <a:pt x="431" y="120319"/>
                </a:lnTo>
                <a:lnTo>
                  <a:pt x="355" y="120662"/>
                </a:lnTo>
                <a:lnTo>
                  <a:pt x="355" y="156464"/>
                </a:lnTo>
                <a:lnTo>
                  <a:pt x="139" y="155092"/>
                </a:lnTo>
                <a:lnTo>
                  <a:pt x="0" y="153695"/>
                </a:lnTo>
                <a:lnTo>
                  <a:pt x="0" y="152260"/>
                </a:lnTo>
                <a:lnTo>
                  <a:pt x="0" y="22428"/>
                </a:lnTo>
                <a:lnTo>
                  <a:pt x="1676" y="13721"/>
                </a:lnTo>
                <a:lnTo>
                  <a:pt x="6243" y="6589"/>
                </a:lnTo>
                <a:lnTo>
                  <a:pt x="13003" y="1770"/>
                </a:lnTo>
                <a:lnTo>
                  <a:pt x="21259" y="0"/>
                </a:lnTo>
                <a:lnTo>
                  <a:pt x="195846" y="0"/>
                </a:lnTo>
                <a:lnTo>
                  <a:pt x="204113" y="1770"/>
                </a:lnTo>
                <a:lnTo>
                  <a:pt x="210872" y="6589"/>
                </a:lnTo>
                <a:lnTo>
                  <a:pt x="215433" y="13721"/>
                </a:lnTo>
                <a:lnTo>
                  <a:pt x="217106" y="22428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227588" y="4124121"/>
            <a:ext cx="186055" cy="69850"/>
          </a:xfrm>
          <a:custGeom>
            <a:avLst/>
            <a:gdLst/>
            <a:ahLst/>
            <a:cxnLst/>
            <a:rect l="l" t="t" r="r" b="b"/>
            <a:pathLst>
              <a:path w="186054" h="69850">
                <a:moveTo>
                  <a:pt x="185661" y="69811"/>
                </a:moveTo>
                <a:lnTo>
                  <a:pt x="0" y="69811"/>
                </a:lnTo>
                <a:lnTo>
                  <a:pt x="0" y="0"/>
                </a:lnTo>
                <a:lnTo>
                  <a:pt x="185661" y="0"/>
                </a:lnTo>
                <a:lnTo>
                  <a:pt x="185661" y="69811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16981" y="4124128"/>
            <a:ext cx="1270" cy="26670"/>
          </a:xfrm>
          <a:custGeom>
            <a:avLst/>
            <a:gdLst/>
            <a:ahLst/>
            <a:cxnLst/>
            <a:rect l="l" t="t" r="r" b="b"/>
            <a:pathLst>
              <a:path w="1270" h="26670">
                <a:moveTo>
                  <a:pt x="787" y="0"/>
                </a:moveTo>
                <a:lnTo>
                  <a:pt x="787" y="6896"/>
                </a:lnTo>
                <a:lnTo>
                  <a:pt x="787" y="7099"/>
                </a:lnTo>
                <a:lnTo>
                  <a:pt x="711" y="7289"/>
                </a:lnTo>
                <a:lnTo>
                  <a:pt x="596" y="7480"/>
                </a:lnTo>
                <a:lnTo>
                  <a:pt x="596" y="26619"/>
                </a:lnTo>
                <a:lnTo>
                  <a:pt x="241" y="25882"/>
                </a:lnTo>
                <a:lnTo>
                  <a:pt x="0" y="25133"/>
                </a:lnTo>
                <a:lnTo>
                  <a:pt x="0" y="24358"/>
                </a:lnTo>
                <a:lnTo>
                  <a:pt x="0" y="0"/>
                </a:lnTo>
                <a:lnTo>
                  <a:pt x="787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70359" y="40682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8907" y="0"/>
                </a:moveTo>
                <a:lnTo>
                  <a:pt x="7442" y="0"/>
                </a:lnTo>
                <a:lnTo>
                  <a:pt x="0" y="7734"/>
                </a:lnTo>
                <a:lnTo>
                  <a:pt x="0" y="165087"/>
                </a:lnTo>
                <a:lnTo>
                  <a:pt x="469" y="167360"/>
                </a:lnTo>
                <a:lnTo>
                  <a:pt x="3949" y="175615"/>
                </a:lnTo>
                <a:lnTo>
                  <a:pt x="9791" y="179870"/>
                </a:lnTo>
                <a:lnTo>
                  <a:pt x="489000" y="179870"/>
                </a:lnTo>
                <a:lnTo>
                  <a:pt x="496442" y="172135"/>
                </a:lnTo>
                <a:lnTo>
                  <a:pt x="496442" y="127901"/>
                </a:lnTo>
                <a:lnTo>
                  <a:pt x="56349" y="127901"/>
                </a:lnTo>
                <a:lnTo>
                  <a:pt x="56349" y="7734"/>
                </a:lnTo>
                <a:lnTo>
                  <a:pt x="48907" y="0"/>
                </a:lnTo>
                <a:close/>
              </a:path>
              <a:path w="496570" h="180339">
                <a:moveTo>
                  <a:pt x="489000" y="0"/>
                </a:moveTo>
                <a:lnTo>
                  <a:pt x="449999" y="0"/>
                </a:lnTo>
                <a:lnTo>
                  <a:pt x="444245" y="4127"/>
                </a:lnTo>
                <a:lnTo>
                  <a:pt x="441629" y="10020"/>
                </a:lnTo>
                <a:lnTo>
                  <a:pt x="441502" y="10223"/>
                </a:lnTo>
                <a:lnTo>
                  <a:pt x="441439" y="10439"/>
                </a:lnTo>
                <a:lnTo>
                  <a:pt x="441337" y="10642"/>
                </a:lnTo>
                <a:lnTo>
                  <a:pt x="440537" y="12674"/>
                </a:lnTo>
                <a:lnTo>
                  <a:pt x="440093" y="14884"/>
                </a:lnTo>
                <a:lnTo>
                  <a:pt x="440093" y="127901"/>
                </a:lnTo>
                <a:lnTo>
                  <a:pt x="496442" y="127901"/>
                </a:lnTo>
                <a:lnTo>
                  <a:pt x="496442" y="7734"/>
                </a:lnTo>
                <a:lnTo>
                  <a:pt x="489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70359" y="4068240"/>
            <a:ext cx="496570" cy="180340"/>
          </a:xfrm>
          <a:custGeom>
            <a:avLst/>
            <a:gdLst/>
            <a:ahLst/>
            <a:cxnLst/>
            <a:rect l="l" t="t" r="r" b="b"/>
            <a:pathLst>
              <a:path w="496570" h="180339">
                <a:moveTo>
                  <a:pt x="496442" y="17195"/>
                </a:moveTo>
                <a:lnTo>
                  <a:pt x="496442" y="162674"/>
                </a:lnTo>
                <a:lnTo>
                  <a:pt x="496442" y="172135"/>
                </a:lnTo>
                <a:lnTo>
                  <a:pt x="489000" y="179870"/>
                </a:lnTo>
                <a:lnTo>
                  <a:pt x="479894" y="179870"/>
                </a:lnTo>
                <a:lnTo>
                  <a:pt x="16548" y="179870"/>
                </a:lnTo>
                <a:lnTo>
                  <a:pt x="9791" y="179870"/>
                </a:lnTo>
                <a:lnTo>
                  <a:pt x="3949" y="175615"/>
                </a:lnTo>
                <a:lnTo>
                  <a:pt x="1396" y="169557"/>
                </a:lnTo>
                <a:lnTo>
                  <a:pt x="469" y="167360"/>
                </a:lnTo>
                <a:lnTo>
                  <a:pt x="0" y="165087"/>
                </a:lnTo>
                <a:lnTo>
                  <a:pt x="0" y="162674"/>
                </a:lnTo>
                <a:lnTo>
                  <a:pt x="0" y="17195"/>
                </a:lnTo>
                <a:lnTo>
                  <a:pt x="0" y="7734"/>
                </a:lnTo>
                <a:lnTo>
                  <a:pt x="7442" y="0"/>
                </a:lnTo>
                <a:lnTo>
                  <a:pt x="16548" y="0"/>
                </a:lnTo>
                <a:lnTo>
                  <a:pt x="39801" y="0"/>
                </a:lnTo>
                <a:lnTo>
                  <a:pt x="48907" y="0"/>
                </a:lnTo>
                <a:lnTo>
                  <a:pt x="56349" y="7734"/>
                </a:lnTo>
                <a:lnTo>
                  <a:pt x="56349" y="17195"/>
                </a:lnTo>
                <a:lnTo>
                  <a:pt x="56349" y="127901"/>
                </a:lnTo>
                <a:lnTo>
                  <a:pt x="440093" y="127901"/>
                </a:lnTo>
                <a:lnTo>
                  <a:pt x="440093" y="17195"/>
                </a:lnTo>
                <a:lnTo>
                  <a:pt x="440093" y="14884"/>
                </a:lnTo>
                <a:lnTo>
                  <a:pt x="440537" y="12674"/>
                </a:lnTo>
                <a:lnTo>
                  <a:pt x="441337" y="10642"/>
                </a:lnTo>
                <a:lnTo>
                  <a:pt x="441439" y="10439"/>
                </a:lnTo>
                <a:lnTo>
                  <a:pt x="441502" y="10223"/>
                </a:lnTo>
                <a:lnTo>
                  <a:pt x="441629" y="10020"/>
                </a:lnTo>
                <a:lnTo>
                  <a:pt x="444245" y="4127"/>
                </a:lnTo>
                <a:lnTo>
                  <a:pt x="449999" y="0"/>
                </a:lnTo>
                <a:lnTo>
                  <a:pt x="456641" y="0"/>
                </a:lnTo>
                <a:lnTo>
                  <a:pt x="479894" y="0"/>
                </a:lnTo>
                <a:lnTo>
                  <a:pt x="489000" y="0"/>
                </a:lnTo>
                <a:lnTo>
                  <a:pt x="496442" y="7734"/>
                </a:lnTo>
                <a:lnTo>
                  <a:pt x="496442" y="17195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21380" y="412221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 h="0">
                <a:moveTo>
                  <a:pt x="0" y="0"/>
                </a:moveTo>
                <a:lnTo>
                  <a:pt x="188506" y="0"/>
                </a:lnTo>
              </a:path>
            </a:pathLst>
          </a:custGeom>
          <a:ln w="38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609689" y="4080921"/>
            <a:ext cx="635" cy="39370"/>
          </a:xfrm>
          <a:custGeom>
            <a:avLst/>
            <a:gdLst/>
            <a:ahLst/>
            <a:cxnLst/>
            <a:rect l="l" t="t" r="r" b="b"/>
            <a:pathLst>
              <a:path w="635" h="39370">
                <a:moveTo>
                  <a:pt x="0" y="39369"/>
                </a:moveTo>
                <a:lnTo>
                  <a:pt x="207" y="39369"/>
                </a:lnTo>
                <a:lnTo>
                  <a:pt x="207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609908" y="407965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179" y="1270"/>
                </a:lnTo>
                <a:lnTo>
                  <a:pt x="1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10506" y="4077111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2540"/>
                </a:moveTo>
                <a:lnTo>
                  <a:pt x="101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20980" y="4077111"/>
            <a:ext cx="190500" cy="116839"/>
          </a:xfrm>
          <a:custGeom>
            <a:avLst/>
            <a:gdLst/>
            <a:ahLst/>
            <a:cxnLst/>
            <a:rect l="l" t="t" r="r" b="b"/>
            <a:pathLst>
              <a:path w="190500" h="116839">
                <a:moveTo>
                  <a:pt x="190119" y="0"/>
                </a:moveTo>
                <a:lnTo>
                  <a:pt x="189331" y="2032"/>
                </a:lnTo>
                <a:lnTo>
                  <a:pt x="188899" y="4229"/>
                </a:lnTo>
                <a:lnTo>
                  <a:pt x="188899" y="6527"/>
                </a:lnTo>
                <a:lnTo>
                  <a:pt x="188899" y="116827"/>
                </a:lnTo>
                <a:lnTo>
                  <a:pt x="0" y="116827"/>
                </a:lnTo>
                <a:lnTo>
                  <a:pt x="0" y="87604"/>
                </a:lnTo>
                <a:lnTo>
                  <a:pt x="0" y="89027"/>
                </a:lnTo>
                <a:lnTo>
                  <a:pt x="139" y="90398"/>
                </a:lnTo>
                <a:lnTo>
                  <a:pt x="342" y="91744"/>
                </a:lnTo>
                <a:lnTo>
                  <a:pt x="342" y="56578"/>
                </a:lnTo>
                <a:lnTo>
                  <a:pt x="419" y="56235"/>
                </a:lnTo>
                <a:lnTo>
                  <a:pt x="457" y="55867"/>
                </a:lnTo>
                <a:lnTo>
                  <a:pt x="457" y="55499"/>
                </a:lnTo>
                <a:lnTo>
                  <a:pt x="457" y="42799"/>
                </a:lnTo>
                <a:lnTo>
                  <a:pt x="188709" y="42799"/>
                </a:lnTo>
                <a:lnTo>
                  <a:pt x="188709" y="6438"/>
                </a:lnTo>
                <a:lnTo>
                  <a:pt x="188709" y="4114"/>
                </a:lnTo>
                <a:lnTo>
                  <a:pt x="189217" y="1930"/>
                </a:lnTo>
                <a:lnTo>
                  <a:pt x="190119" y="0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202201" y="4160799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 h="0">
                <a:moveTo>
                  <a:pt x="0" y="0"/>
                </a:moveTo>
                <a:lnTo>
                  <a:pt x="214769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02201" y="4124134"/>
            <a:ext cx="215265" cy="73660"/>
          </a:xfrm>
          <a:custGeom>
            <a:avLst/>
            <a:gdLst/>
            <a:ahLst/>
            <a:cxnLst/>
            <a:rect l="l" t="t" r="r" b="b"/>
            <a:pathLst>
              <a:path w="215264" h="73660">
                <a:moveTo>
                  <a:pt x="214769" y="73329"/>
                </a:moveTo>
                <a:lnTo>
                  <a:pt x="0" y="73329"/>
                </a:lnTo>
                <a:lnTo>
                  <a:pt x="0" y="0"/>
                </a:lnTo>
                <a:lnTo>
                  <a:pt x="214769" y="0"/>
                </a:lnTo>
                <a:lnTo>
                  <a:pt x="214769" y="73329"/>
                </a:lnTo>
                <a:close/>
              </a:path>
            </a:pathLst>
          </a:custGeom>
          <a:ln w="9524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416437" y="416079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 h="0">
                <a:moveTo>
                  <a:pt x="0" y="0"/>
                </a:moveTo>
                <a:lnTo>
                  <a:pt x="216535" y="0"/>
                </a:lnTo>
              </a:path>
            </a:pathLst>
          </a:custGeom>
          <a:ln w="7332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16437" y="4124134"/>
            <a:ext cx="216535" cy="73660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6535" y="73329"/>
                </a:moveTo>
                <a:lnTo>
                  <a:pt x="0" y="73329"/>
                </a:lnTo>
                <a:lnTo>
                  <a:pt x="0" y="0"/>
                </a:lnTo>
                <a:lnTo>
                  <a:pt x="216535" y="0"/>
                </a:lnTo>
                <a:lnTo>
                  <a:pt x="216535" y="73329"/>
                </a:lnTo>
                <a:close/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15050" y="39470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771135" y="3907535"/>
            <a:ext cx="123126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1830-70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LOVESEAT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60.5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45473" y="438784"/>
            <a:ext cx="1882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dirty="0" sz="800" spc="65">
                <a:solidFill>
                  <a:srgbClr val="636466"/>
                </a:solidFill>
                <a:latin typeface="Arial"/>
                <a:cs typeface="Arial"/>
              </a:rPr>
              <a:t>/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COMMERCIAL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SOFAS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221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881" y="827450"/>
            <a:ext cx="2112010" cy="5886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spc="-330" b="1">
                <a:solidFill>
                  <a:srgbClr val="58595B"/>
                </a:solidFill>
                <a:latin typeface="Verdana"/>
                <a:cs typeface="Verdana"/>
              </a:rPr>
              <a:t>FINISH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STANDARD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WOOD</a:t>
            </a:r>
            <a:r>
              <a:rPr dirty="0" sz="1150" spc="-6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0">
                <a:solidFill>
                  <a:srgbClr val="58595B"/>
                </a:solidFill>
                <a:latin typeface="Tahoma"/>
                <a:cs typeface="Tahoma"/>
              </a:rPr>
              <a:t>FINISHES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7436" y="1582414"/>
            <a:ext cx="6057900" cy="0"/>
          </a:xfrm>
          <a:custGeom>
            <a:avLst/>
            <a:gdLst/>
            <a:ahLst/>
            <a:cxnLst/>
            <a:rect l="l" t="t" r="r" b="b"/>
            <a:pathLst>
              <a:path w="6057900" h="0">
                <a:moveTo>
                  <a:pt x="0" y="0"/>
                </a:moveTo>
                <a:lnTo>
                  <a:pt x="60573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953835" y="5931915"/>
            <a:ext cx="832485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Natural</a:t>
            </a:r>
            <a:r>
              <a:rPr dirty="0" sz="10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Maple</a:t>
            </a:r>
            <a:endParaRPr sz="1000">
              <a:latin typeface="Arial"/>
              <a:cs typeface="Arial"/>
            </a:endParaRPr>
          </a:p>
          <a:p>
            <a:pPr algn="ctr" marR="26034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9369" y="5258815"/>
            <a:ext cx="1097280" cy="674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376486" y="7133335"/>
            <a:ext cx="4210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W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alnut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8094" y="6460235"/>
            <a:ext cx="1097280" cy="674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66557" y="7133335"/>
            <a:ext cx="3740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fee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09369" y="6460235"/>
            <a:ext cx="1097280" cy="674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74334" y="7133335"/>
            <a:ext cx="5010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obacco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1500" y="6460235"/>
            <a:ext cx="1097280" cy="674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896738" y="5921755"/>
            <a:ext cx="3409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Sable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22976" y="5248655"/>
            <a:ext cx="1097279" cy="674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574789" y="4733035"/>
            <a:ext cx="977900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2860">
              <a:lnSpc>
                <a:spcPts val="1170"/>
              </a:lnSpc>
              <a:spcBef>
                <a:spcPts val="100"/>
              </a:spcBef>
            </a:pPr>
            <a:r>
              <a:rPr dirty="0" sz="1000" spc="25" i="1">
                <a:solidFill>
                  <a:srgbClr val="58595B"/>
                </a:solidFill>
                <a:latin typeface="Arial"/>
                <a:cs typeface="Arial"/>
              </a:rPr>
              <a:t>Montego</a:t>
            </a:r>
            <a:r>
              <a:rPr dirty="0" sz="1000" spc="-40" i="1">
                <a:solidFill>
                  <a:srgbClr val="58595B"/>
                </a:solidFill>
                <a:latin typeface="Arial"/>
                <a:cs typeface="Arial"/>
              </a:rPr>
              <a:t> Bay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740"/>
              </a:lnSpc>
            </a:pP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(with distressing,</a:t>
            </a:r>
            <a:r>
              <a:rPr dirty="0" sz="700" spc="-8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shown)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ts val="1100"/>
              </a:lnSpc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Café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Mocha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(without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distressing)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19546" y="4059935"/>
            <a:ext cx="1097279" cy="6741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00345" y="5931915"/>
            <a:ext cx="848994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Natural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1500" y="5258815"/>
            <a:ext cx="1097280" cy="6741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403474" y="5931915"/>
            <a:ext cx="3670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Pecan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38094" y="5258815"/>
            <a:ext cx="1097280" cy="6741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278444" y="4733035"/>
            <a:ext cx="6330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Manhat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tan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50667" y="4059935"/>
            <a:ext cx="1097280" cy="6741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054989" y="4733035"/>
            <a:ext cx="6235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Mahogany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13369" y="4059935"/>
            <a:ext cx="1097280" cy="674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70830" y="4733035"/>
            <a:ext cx="716915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Light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9787" y="4059935"/>
            <a:ext cx="1097280" cy="6741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598825" y="3544844"/>
            <a:ext cx="936625" cy="490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8435">
              <a:lnSpc>
                <a:spcPts val="1170"/>
              </a:lnSpc>
              <a:spcBef>
                <a:spcPts val="100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Graystone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endParaRPr sz="700">
              <a:latin typeface="Arial"/>
              <a:cs typeface="Arial"/>
            </a:endParaRPr>
          </a:p>
          <a:p>
            <a:pPr marL="236220" marR="54610" indent="-174625">
              <a:lnSpc>
                <a:spcPct val="10000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contract/comme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cial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13832" y="2871216"/>
            <a:ext cx="1097280" cy="674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35407" y="3572971"/>
            <a:ext cx="5791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Co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dovan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0644" y="2885427"/>
            <a:ext cx="1097280" cy="6741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094105" y="3568577"/>
            <a:ext cx="5270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Esp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esso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808797" y="2885427"/>
            <a:ext cx="1097280" cy="6741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3455164" y="3568577"/>
            <a:ext cx="270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Fl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int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46095" y="2885427"/>
            <a:ext cx="1097280" cy="6741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392679" y="3581277"/>
            <a:ext cx="851535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Golden</a:t>
            </a:r>
            <a:r>
              <a:rPr dirty="0" sz="10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Wheat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76534" y="2885427"/>
            <a:ext cx="1097279" cy="6741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862765" y="2373475"/>
            <a:ext cx="3994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513832" y="1691639"/>
            <a:ext cx="1097280" cy="6741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4595305" y="2373475"/>
            <a:ext cx="4654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Cashew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83964" y="1691639"/>
            <a:ext cx="1097280" cy="6741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252728" y="2374030"/>
            <a:ext cx="6819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Candlelight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044951" y="1691639"/>
            <a:ext cx="1097279" cy="6741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890932" y="2374030"/>
            <a:ext cx="936625" cy="490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endParaRPr sz="700">
              <a:latin typeface="Arial"/>
              <a:cs typeface="Arial"/>
            </a:endParaRPr>
          </a:p>
          <a:p>
            <a:pPr algn="ctr" marL="62230" marR="54610">
              <a:lnSpc>
                <a:spcPct val="10000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contract/comme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cial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15083" y="1691639"/>
            <a:ext cx="1097280" cy="6741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890565" y="2374030"/>
            <a:ext cx="46863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690">
              <a:lnSpc>
                <a:spcPts val="1170"/>
              </a:lnSpc>
              <a:spcBef>
                <a:spcPts val="100"/>
              </a:spcBef>
            </a:pP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Barley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76072" y="1691639"/>
            <a:ext cx="1097280" cy="6741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366100" y="4733035"/>
            <a:ext cx="936625" cy="490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2384">
              <a:lnSpc>
                <a:spcPts val="1170"/>
              </a:lnSpc>
              <a:spcBef>
                <a:spcPts val="100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Mica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endParaRPr sz="700">
              <a:latin typeface="Arial"/>
              <a:cs typeface="Arial"/>
            </a:endParaRPr>
          </a:p>
          <a:p>
            <a:pPr algn="ctr" marL="62230" marR="54610">
              <a:lnSpc>
                <a:spcPct val="10000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contract/comme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cial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281106" y="4059935"/>
            <a:ext cx="1097279" cy="6741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335280" y="5921755"/>
            <a:ext cx="98551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rustic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Portobello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74820" y="5248655"/>
            <a:ext cx="1097279" cy="67417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444500" y="438784"/>
            <a:ext cx="11144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WOOD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FINISHES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554736" y="8693886"/>
            <a:ext cx="597789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and require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multiple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skilled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artisans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fine,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look 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hallmark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finishes.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result,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will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unique.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Variations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color, shading,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burnishing,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distressing,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crackle,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texture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characteristics 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expected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piece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especially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our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“Premium”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“Premium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Plus”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involve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even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individualized 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applications.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At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Fairfield,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we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treat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true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work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art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provide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customers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beauty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00" spc="5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character.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8316" y="158241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3025" y="827450"/>
            <a:ext cx="2001520" cy="5886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179195">
              <a:lnSpc>
                <a:spcPct val="100000"/>
              </a:lnSpc>
              <a:spcBef>
                <a:spcPts val="500"/>
              </a:spcBef>
            </a:pPr>
            <a:r>
              <a:rPr dirty="0" sz="2000" spc="-330" b="1">
                <a:solidFill>
                  <a:srgbClr val="58595B"/>
                </a:solidFill>
                <a:latin typeface="Verdana"/>
                <a:cs typeface="Verdana"/>
              </a:rPr>
              <a:t>FINISH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150" spc="40">
                <a:solidFill>
                  <a:srgbClr val="58595B"/>
                </a:solidFill>
                <a:latin typeface="Tahoma"/>
                <a:cs typeface="Tahoma"/>
              </a:rPr>
              <a:t>PREMIUM 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WOOD</a:t>
            </a:r>
            <a:r>
              <a:rPr dirty="0" sz="115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0">
                <a:solidFill>
                  <a:srgbClr val="58595B"/>
                </a:solidFill>
                <a:latin typeface="Tahoma"/>
                <a:cs typeface="Tahoma"/>
              </a:rPr>
              <a:t>FINISHES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8316" y="1693951"/>
            <a:ext cx="1335023" cy="2929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5294" y="4626212"/>
            <a:ext cx="1315720" cy="38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Antique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commercial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2813" y="1693938"/>
            <a:ext cx="1335024" cy="2944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35367" y="4632390"/>
            <a:ext cx="524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Graphite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8920" y="1693951"/>
            <a:ext cx="1335024" cy="292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23707" y="4626183"/>
            <a:ext cx="4654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Cognac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7300" y="5422061"/>
            <a:ext cx="1335024" cy="2929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1303" y="1700783"/>
            <a:ext cx="1335024" cy="2929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260841" y="4624427"/>
            <a:ext cx="5505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Heirloom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13767" y="438784"/>
            <a:ext cx="11144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WOOD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FINISHES 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50696" y="8345708"/>
            <a:ext cx="5964555" cy="831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5440">
              <a:lnSpc>
                <a:spcPct val="100000"/>
              </a:lnSpc>
              <a:spcBef>
                <a:spcPts val="100"/>
              </a:spcBef>
            </a:pPr>
            <a:r>
              <a:rPr dirty="0" sz="1000" spc="35">
                <a:solidFill>
                  <a:srgbClr val="58595B"/>
                </a:solidFill>
                <a:latin typeface="Arial"/>
                <a:cs typeface="Arial"/>
              </a:rPr>
              <a:t>Old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English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7200"/>
              </a:lnSpc>
            </a:pP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and require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multiple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skilled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artisans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fine,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look 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hallmark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finishes.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result,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will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unique.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Variations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color, shading,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burnishing,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distressing,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crackle,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texture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characteristics </a:t>
            </a:r>
            <a:r>
              <a:rPr dirty="0" sz="700" spc="1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expected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piece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especially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our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“Premium”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“Premium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Plus”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involve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even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individualized 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applications.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Fairfield,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treat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true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work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art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customers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 furniture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beauty and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 character.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900" y="158241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0455" y="827450"/>
            <a:ext cx="2406015" cy="5886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2000" spc="-330" b="1">
                <a:solidFill>
                  <a:srgbClr val="58595B"/>
                </a:solidFill>
                <a:latin typeface="Verdana"/>
                <a:cs typeface="Verdana"/>
              </a:rPr>
              <a:t>FINISH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150" spc="40">
                <a:solidFill>
                  <a:srgbClr val="58595B"/>
                </a:solidFill>
                <a:latin typeface="Tahoma"/>
                <a:cs typeface="Tahoma"/>
              </a:rPr>
              <a:t>PREMIUM </a:t>
            </a:r>
            <a:r>
              <a:rPr dirty="0" sz="1150">
                <a:solidFill>
                  <a:srgbClr val="58595B"/>
                </a:solidFill>
                <a:latin typeface="Tahoma"/>
                <a:cs typeface="Tahoma"/>
              </a:rPr>
              <a:t>PLUS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WOOD</a:t>
            </a:r>
            <a:r>
              <a:rPr dirty="0" sz="1150" spc="20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0">
                <a:solidFill>
                  <a:srgbClr val="58595B"/>
                </a:solidFill>
                <a:latin typeface="Tahoma"/>
                <a:cs typeface="Tahoma"/>
              </a:rPr>
              <a:t>FINISHES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7705" y="1710435"/>
            <a:ext cx="1335023" cy="2929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31161" y="4718912"/>
            <a:ext cx="1315720" cy="38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Weathered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White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commercial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82009" y="1710435"/>
            <a:ext cx="1335024" cy="2929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95479" y="4718912"/>
            <a:ext cx="1315720" cy="38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Linen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commercial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48839" y="1710435"/>
            <a:ext cx="1335024" cy="2929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62299" y="4718912"/>
            <a:ext cx="1315720" cy="38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Dusty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Khaki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commercial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2648" y="1710435"/>
            <a:ext cx="1335024" cy="2929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26107" y="4718912"/>
            <a:ext cx="1315720" cy="38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Driftwood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(Not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00" spc="-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contract/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commercial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application)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438784"/>
            <a:ext cx="11144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WOOD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FINISHES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948" y="8703030"/>
            <a:ext cx="596963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and require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multiple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skilled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artisans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fine,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look 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hallmark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finishes.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result,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will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unique.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Variations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color, shading,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burnishing,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distressing,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crackle,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texture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characteristics </a:t>
            </a:r>
            <a:r>
              <a:rPr dirty="0" sz="700" spc="1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expected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piece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especially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our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“Premium”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“Premium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Plus”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involve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even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individualized 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applications.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Fairfield,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treat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true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work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art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customers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 furniture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beauty and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character.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858" y="1582414"/>
            <a:ext cx="6057900" cy="0"/>
          </a:xfrm>
          <a:custGeom>
            <a:avLst/>
            <a:gdLst/>
            <a:ahLst/>
            <a:cxnLst/>
            <a:rect l="l" t="t" r="r" b="b"/>
            <a:pathLst>
              <a:path w="6057900" h="0">
                <a:moveTo>
                  <a:pt x="0" y="0"/>
                </a:moveTo>
                <a:lnTo>
                  <a:pt x="60579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16692" y="1154052"/>
            <a:ext cx="1262057" cy="21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02308" y="1163921"/>
            <a:ext cx="36830" cy="203200"/>
          </a:xfrm>
          <a:custGeom>
            <a:avLst/>
            <a:gdLst/>
            <a:ahLst/>
            <a:cxnLst/>
            <a:rect l="l" t="t" r="r" b="b"/>
            <a:pathLst>
              <a:path w="36830" h="203200">
                <a:moveTo>
                  <a:pt x="0" y="0"/>
                </a:moveTo>
                <a:lnTo>
                  <a:pt x="36677" y="0"/>
                </a:lnTo>
                <a:lnTo>
                  <a:pt x="36677" y="202615"/>
                </a:lnTo>
                <a:lnTo>
                  <a:pt x="0" y="202615"/>
                </a:lnTo>
                <a:lnTo>
                  <a:pt x="0" y="0"/>
                </a:lnTo>
                <a:close/>
              </a:path>
            </a:pathLst>
          </a:custGeom>
          <a:ln w="39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63623" y="1161953"/>
            <a:ext cx="155232" cy="210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50872" y="1200599"/>
            <a:ext cx="134620" cy="134620"/>
          </a:xfrm>
          <a:custGeom>
            <a:avLst/>
            <a:gdLst/>
            <a:ahLst/>
            <a:cxnLst/>
            <a:rect l="l" t="t" r="r" b="b"/>
            <a:pathLst>
              <a:path w="134619" h="134619">
                <a:moveTo>
                  <a:pt x="50253" y="50380"/>
                </a:moveTo>
                <a:lnTo>
                  <a:pt x="50253" y="0"/>
                </a:lnTo>
                <a:lnTo>
                  <a:pt x="83845" y="0"/>
                </a:lnTo>
                <a:lnTo>
                  <a:pt x="83845" y="50380"/>
                </a:lnTo>
                <a:lnTo>
                  <a:pt x="134099" y="50380"/>
                </a:lnTo>
                <a:lnTo>
                  <a:pt x="134099" y="83972"/>
                </a:lnTo>
                <a:lnTo>
                  <a:pt x="83845" y="83972"/>
                </a:lnTo>
                <a:lnTo>
                  <a:pt x="83845" y="134226"/>
                </a:lnTo>
                <a:lnTo>
                  <a:pt x="50253" y="134226"/>
                </a:lnTo>
                <a:lnTo>
                  <a:pt x="50253" y="83972"/>
                </a:lnTo>
                <a:lnTo>
                  <a:pt x="0" y="83972"/>
                </a:lnTo>
                <a:lnTo>
                  <a:pt x="0" y="50380"/>
                </a:lnTo>
                <a:lnTo>
                  <a:pt x="50253" y="50380"/>
                </a:lnTo>
                <a:close/>
              </a:path>
            </a:pathLst>
          </a:custGeom>
          <a:ln w="39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31796" y="5907516"/>
            <a:ext cx="101600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Natural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Maple-FS</a:t>
            </a:r>
            <a:endParaRPr sz="1000">
              <a:latin typeface="Arial"/>
              <a:cs typeface="Arial"/>
            </a:endParaRPr>
          </a:p>
          <a:p>
            <a:pPr algn="ctr" marR="25400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5784" y="5234406"/>
            <a:ext cx="1097280" cy="674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90519" y="7115556"/>
            <a:ext cx="604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W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alnut-FS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43884" y="6442443"/>
            <a:ext cx="1097280" cy="674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682114" y="7115556"/>
            <a:ext cx="5575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fee-FS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16682" y="6442443"/>
            <a:ext cx="1097280" cy="674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69708" y="7115556"/>
            <a:ext cx="524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Sable-FS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0846" y="6442443"/>
            <a:ext cx="1097280" cy="674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475382" y="5907516"/>
            <a:ext cx="991235" cy="523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0">
              <a:lnSpc>
                <a:spcPts val="1170"/>
              </a:lnSpc>
              <a:spcBef>
                <a:spcPts val="100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Montego</a:t>
            </a:r>
            <a:r>
              <a:rPr dirty="0" sz="10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58595B"/>
                </a:solidFill>
                <a:latin typeface="Arial"/>
                <a:cs typeface="Arial"/>
              </a:rPr>
              <a:t>Bay-FS</a:t>
            </a:r>
            <a:endParaRPr sz="1000">
              <a:latin typeface="Arial"/>
              <a:cs typeface="Arial"/>
            </a:endParaRPr>
          </a:p>
          <a:p>
            <a:pPr algn="ctr" marR="5715">
              <a:lnSpc>
                <a:spcPts val="790"/>
              </a:lnSpc>
            </a:pP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(with distressing,</a:t>
            </a:r>
            <a:r>
              <a:rPr dirty="0" sz="700" spc="-9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shown)</a:t>
            </a:r>
            <a:endParaRPr sz="700">
              <a:latin typeface="Arial"/>
              <a:cs typeface="Arial"/>
            </a:endParaRPr>
          </a:p>
          <a:p>
            <a:pPr marL="55244">
              <a:lnSpc>
                <a:spcPts val="1150"/>
              </a:lnSpc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Café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Mocha-FS</a:t>
            </a:r>
            <a:endParaRPr sz="1000">
              <a:latin typeface="Arial"/>
              <a:cs typeface="Arial"/>
            </a:endParaRPr>
          </a:p>
          <a:p>
            <a:pPr algn="ctr" marR="5715">
              <a:lnSpc>
                <a:spcPts val="810"/>
              </a:lnSpc>
            </a:pP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(without</a:t>
            </a: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distressing)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20111" y="5234406"/>
            <a:ext cx="1097280" cy="6741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682749" y="5907516"/>
            <a:ext cx="103251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Natural</a:t>
            </a:r>
            <a:r>
              <a:rPr dirty="0" sz="1000" spc="-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Cherry-FS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45661" y="5234406"/>
            <a:ext cx="1097280" cy="6741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379529" y="5907516"/>
            <a:ext cx="5505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Pecan-FS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05905" y="5234406"/>
            <a:ext cx="1097279" cy="6741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26009" y="5912860"/>
            <a:ext cx="8166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Manhat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tan-FS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89989" y="5234406"/>
            <a:ext cx="1097280" cy="674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251196" y="4721071"/>
            <a:ext cx="8070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Mahogany-FS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01334" y="4047959"/>
            <a:ext cx="1097280" cy="6741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976752" y="4721071"/>
            <a:ext cx="90043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Light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Cherry-FS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71211" y="4047959"/>
            <a:ext cx="1097280" cy="674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6273483" y="3558994"/>
            <a:ext cx="7626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Co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dovan-FS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10478" y="2871470"/>
            <a:ext cx="1097279" cy="6741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74396" y="4731110"/>
            <a:ext cx="7105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Espresso-FS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80846" y="4047959"/>
            <a:ext cx="1097280" cy="6741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734629" y="4731110"/>
            <a:ext cx="4540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Fl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int-FS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04617" y="4047959"/>
            <a:ext cx="1097280" cy="6741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676399" y="4743810"/>
            <a:ext cx="103505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170"/>
              </a:lnSpc>
              <a:spcBef>
                <a:spcPts val="100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Golden</a:t>
            </a:r>
            <a:r>
              <a:rPr dirty="0" sz="10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Wheat-FS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39311" y="4047959"/>
            <a:ext cx="1097280" cy="6741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124770" y="3553300"/>
            <a:ext cx="582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Cherry-FS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874640" y="2871470"/>
            <a:ext cx="1097280" cy="6741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869310" y="3553300"/>
            <a:ext cx="6489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Cashew-FS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37026" y="2871470"/>
            <a:ext cx="1097279" cy="6741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2528130" y="3553854"/>
            <a:ext cx="865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Candlelight-FS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412110" y="2871470"/>
            <a:ext cx="1097280" cy="6741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450977" y="3553854"/>
            <a:ext cx="55753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70"/>
              </a:lnSpc>
              <a:spcBef>
                <a:spcPts val="100"/>
              </a:spcBef>
            </a:pP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Barley-FS</a:t>
            </a:r>
            <a:endParaRPr sz="1000">
              <a:latin typeface="Arial"/>
              <a:cs typeface="Arial"/>
            </a:endParaRPr>
          </a:p>
          <a:p>
            <a:pPr marL="56515">
              <a:lnSpc>
                <a:spcPts val="810"/>
              </a:lnSpc>
            </a:pP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(Restricted)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80846" y="2871470"/>
            <a:ext cx="1097280" cy="6741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6213767" y="438784"/>
            <a:ext cx="11144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WOOD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FINISHES 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225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251458" y="8703030"/>
            <a:ext cx="596963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-25" i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note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and require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multiple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steps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skilled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artisans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fine,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look 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hallmark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finishes.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result,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will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unique.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Variations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color, shading,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burnishing,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distressing,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crackle,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texture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characteristics </a:t>
            </a:r>
            <a:r>
              <a:rPr dirty="0" sz="700" spc="16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expected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from piece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especially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our </a:t>
            </a:r>
            <a:r>
              <a:rPr dirty="0" sz="700" spc="15" i="1">
                <a:solidFill>
                  <a:srgbClr val="58595B"/>
                </a:solidFill>
                <a:latin typeface="Arial"/>
                <a:cs typeface="Arial"/>
              </a:rPr>
              <a:t>“Premium”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“Premium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Plus”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involve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even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stes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individualized 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hand applications.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Fairfield,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treat </a:t>
            </a:r>
            <a:r>
              <a:rPr dirty="0" sz="700" spc="-10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700" spc="-40" i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00" spc="-30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true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work </a:t>
            </a:r>
            <a:r>
              <a:rPr dirty="0" sz="700" spc="10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art </a:t>
            </a:r>
            <a:r>
              <a:rPr dirty="0" sz="700" spc="25" i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customers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with furniture </a:t>
            </a:r>
            <a:r>
              <a:rPr dirty="0" sz="700" spc="5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00" spc="-5" i="1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7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00" i="1">
                <a:solidFill>
                  <a:srgbClr val="58595B"/>
                </a:solidFill>
                <a:latin typeface="Arial"/>
                <a:cs typeface="Arial"/>
              </a:rPr>
              <a:t>beauty and</a:t>
            </a:r>
            <a:r>
              <a:rPr dirty="0" sz="700" spc="-2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58595B"/>
                </a:solidFill>
                <a:latin typeface="Arial"/>
                <a:cs typeface="Arial"/>
              </a:rPr>
              <a:t>character.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50950" y="827450"/>
            <a:ext cx="5984875" cy="172529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algn="r" marR="9525">
              <a:lnSpc>
                <a:spcPct val="100000"/>
              </a:lnSpc>
              <a:spcBef>
                <a:spcPts val="500"/>
              </a:spcBef>
            </a:pPr>
            <a:r>
              <a:rPr dirty="0" sz="2000" spc="-325" b="1">
                <a:solidFill>
                  <a:srgbClr val="58595B"/>
                </a:solidFill>
                <a:latin typeface="Verdana"/>
                <a:cs typeface="Verdana"/>
              </a:rPr>
              <a:t>FINISH</a:t>
            </a:r>
            <a:endParaRPr sz="20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250"/>
              </a:spcBef>
            </a:pPr>
            <a:r>
              <a:rPr dirty="0" sz="1150" spc="-5">
                <a:solidFill>
                  <a:srgbClr val="58595B"/>
                </a:solidFill>
                <a:latin typeface="Tahoma"/>
                <a:cs typeface="Tahoma"/>
              </a:rPr>
              <a:t>FAIR-SHIELD  </a:t>
            </a:r>
            <a:r>
              <a:rPr dirty="0" sz="1150">
                <a:solidFill>
                  <a:srgbClr val="58595B"/>
                </a:solidFill>
                <a:latin typeface="Tahoma"/>
                <a:cs typeface="Tahoma"/>
              </a:rPr>
              <a:t>PLUS</a:t>
            </a:r>
            <a:r>
              <a:rPr dirty="0" sz="1150" spc="6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0">
                <a:solidFill>
                  <a:srgbClr val="58595B"/>
                </a:solidFill>
                <a:latin typeface="Tahoma"/>
                <a:cs typeface="Tahoma"/>
              </a:rPr>
              <a:t>FINISHES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algn="just" marL="12700" marR="19685">
              <a:lnSpc>
                <a:spcPct val="101800"/>
              </a:lnSpc>
            </a:pP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Fairfield’s Fair-Shield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Plus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offers enhanced chemical,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moisture,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mar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scratch resistance,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ideal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high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use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commercial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environments.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Fair-Shield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Plus’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clear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top-coat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conversion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varnish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forms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chemically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cross-linked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barrier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resistant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wear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abrasion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impervious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moisture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commercial cleaning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materials. 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Fair-Shield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Plus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formulated with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uV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inhibitors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reduce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harmful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effects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sunlight and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silver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ion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technology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(antimicrobial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agent)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help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preserve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protect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against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mold,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mildew,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fungus,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odor- 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causing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bacteria.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Fair-Shield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Plus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denoted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suffix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“FS”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following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name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finish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(i.e.</a:t>
            </a:r>
            <a:r>
              <a:rPr dirty="0" sz="9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Barley-FS).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342" y="2340669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8642" y="878398"/>
            <a:ext cx="20783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25" b="1">
                <a:solidFill>
                  <a:srgbClr val="58595B"/>
                </a:solidFill>
                <a:latin typeface="Verdana"/>
                <a:cs typeface="Verdana"/>
              </a:rPr>
              <a:t>NAIL-HEAD</a:t>
            </a:r>
            <a:r>
              <a:rPr dirty="0" sz="20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35" b="1">
                <a:solidFill>
                  <a:srgbClr val="58595B"/>
                </a:solidFill>
                <a:latin typeface="Verdana"/>
                <a:cs typeface="Verdana"/>
              </a:rPr>
              <a:t>TRIM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6072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500" y="438784"/>
            <a:ext cx="1112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NAIL-HEAD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TRIM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378" y="7092188"/>
            <a:ext cx="597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5">
                <a:solidFill>
                  <a:srgbClr val="58595B"/>
                </a:solidFill>
                <a:latin typeface="Arial"/>
                <a:cs typeface="Arial"/>
              </a:rPr>
              <a:t>La</a:t>
            </a:r>
            <a:r>
              <a:rPr dirty="0" sz="1800" spc="-75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1800" spc="40">
                <a:solidFill>
                  <a:srgbClr val="58595B"/>
                </a:solidFill>
                <a:latin typeface="Arial"/>
                <a:cs typeface="Arial"/>
              </a:rPr>
              <a:t>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2376" y="5895466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1054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PEWTER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5/8"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55275" y="5226875"/>
            <a:ext cx="571500" cy="570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677964" y="8410182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1037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PEWTER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7/8"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40975" y="7531370"/>
            <a:ext cx="800100" cy="770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6583" y="2902153"/>
            <a:ext cx="457122" cy="45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77710" y="3464940"/>
            <a:ext cx="1122045" cy="3168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1009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PEWTER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1/2"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30185" y="4230115"/>
            <a:ext cx="3645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900" spc="0" i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 i="1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fashion </a:t>
            </a:r>
            <a:r>
              <a:rPr dirty="0" sz="900" spc="10" i="1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15" i="1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900" i="1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touches </a:t>
            </a:r>
            <a:r>
              <a:rPr dirty="0" sz="900" spc="10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previous nail</a:t>
            </a:r>
            <a:r>
              <a:rPr dirty="0" sz="900" spc="-16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head.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1183" y="6506971"/>
            <a:ext cx="32232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consistent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fingerwidth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spacing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between </a:t>
            </a:r>
            <a:r>
              <a:rPr dirty="0" sz="900" spc="-15" i="1">
                <a:solidFill>
                  <a:srgbClr val="58595B"/>
                </a:solidFill>
                <a:latin typeface="Arial"/>
                <a:cs typeface="Arial"/>
              </a:rPr>
              <a:t>each</a:t>
            </a:r>
            <a:r>
              <a:rPr dirty="0" sz="900" spc="-10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nail.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34897" y="9021686"/>
            <a:ext cx="32232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i="1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consistent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fingerwidth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spacing </a:t>
            </a:r>
            <a:r>
              <a:rPr dirty="0" sz="900" spc="5" i="1">
                <a:solidFill>
                  <a:srgbClr val="58595B"/>
                </a:solidFill>
                <a:latin typeface="Arial"/>
                <a:cs typeface="Arial"/>
              </a:rPr>
              <a:t>between </a:t>
            </a:r>
            <a:r>
              <a:rPr dirty="0" sz="900" spc="-15" i="1">
                <a:solidFill>
                  <a:srgbClr val="58595B"/>
                </a:solidFill>
                <a:latin typeface="Arial"/>
                <a:cs typeface="Arial"/>
              </a:rPr>
              <a:t>each</a:t>
            </a:r>
            <a:r>
              <a:rPr dirty="0" sz="900" spc="-100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 i="1">
                <a:solidFill>
                  <a:srgbClr val="58595B"/>
                </a:solidFill>
                <a:latin typeface="Arial"/>
                <a:cs typeface="Arial"/>
              </a:rPr>
              <a:t>nail.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0378" y="4790185"/>
            <a:ext cx="8724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>
                <a:solidFill>
                  <a:srgbClr val="58595B"/>
                </a:solidFill>
                <a:latin typeface="Arial"/>
                <a:cs typeface="Arial"/>
              </a:rPr>
              <a:t>Med</a:t>
            </a:r>
            <a:r>
              <a:rPr dirty="0" sz="1800" spc="15">
                <a:solidFill>
                  <a:srgbClr val="58595B"/>
                </a:solidFill>
                <a:latin typeface="Arial"/>
                <a:cs typeface="Arial"/>
              </a:rPr>
              <a:t>ium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25008" y="3464940"/>
            <a:ext cx="1122045" cy="3168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1009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NICKEL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1/2"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49766" y="2901594"/>
            <a:ext cx="457200" cy="4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123230" y="5895466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1054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NICKEL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5/8"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95410" y="5226177"/>
            <a:ext cx="571500" cy="571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130088" y="8403070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1037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NICKEL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7/8"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1110" y="7503173"/>
            <a:ext cx="800100" cy="800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91657" y="3464940"/>
            <a:ext cx="1122045" cy="4565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1009</a:t>
            </a:r>
            <a:r>
              <a:rPr dirty="0" sz="9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BRASS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Standard</a:t>
            </a:r>
            <a:r>
              <a:rPr dirty="0" sz="8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Nail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1/2"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24293" y="2899562"/>
            <a:ext cx="457187" cy="455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95030" y="5895466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1054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BRASS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5/8"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73658" y="5227320"/>
            <a:ext cx="572262" cy="569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258611" y="5895466"/>
            <a:ext cx="1132840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1054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AGED</a:t>
            </a:r>
            <a:r>
              <a:rPr dirty="0" sz="9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BRONZE</a:t>
            </a:r>
            <a:endParaRPr sz="9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5/8"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60339" y="5237683"/>
            <a:ext cx="548474" cy="5484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5272327" y="8401038"/>
            <a:ext cx="1132840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1037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AGED</a:t>
            </a:r>
            <a:r>
              <a:rPr dirty="0" sz="9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BRONZE</a:t>
            </a:r>
            <a:endParaRPr sz="9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7/8"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63603" y="7520140"/>
            <a:ext cx="758278" cy="7661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592626" y="8403070"/>
            <a:ext cx="1122045" cy="31686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1037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BRASS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7/8"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6658" y="7504760"/>
            <a:ext cx="800100" cy="7968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315083" y="3464940"/>
            <a:ext cx="1132840" cy="3168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1009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AGED</a:t>
            </a:r>
            <a:r>
              <a:rPr dirty="0" sz="9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BRONZE</a:t>
            </a:r>
            <a:endParaRPr sz="9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20"/>
              </a:spcBef>
            </a:pPr>
            <a:r>
              <a:rPr dirty="0" sz="800" spc="30">
                <a:solidFill>
                  <a:srgbClr val="58595B"/>
                </a:solidFill>
                <a:latin typeface="Arial"/>
                <a:cs typeface="Arial"/>
              </a:rPr>
              <a:t>1/2"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(Shown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Actual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Size)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624461" y="2916021"/>
            <a:ext cx="428345" cy="4283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70378" y="2472286"/>
            <a:ext cx="5759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">
                <a:solidFill>
                  <a:srgbClr val="58595B"/>
                </a:solidFill>
                <a:latin typeface="Arial"/>
                <a:cs typeface="Arial"/>
              </a:rPr>
              <a:t>Smal</a:t>
            </a:r>
            <a:r>
              <a:rPr dirty="0" sz="1800" spc="25">
                <a:solidFill>
                  <a:srgbClr val="58595B"/>
                </a:solidFill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1342" y="452189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1342" y="6817047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68134" y="1573783"/>
            <a:ext cx="5969635" cy="38862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ts val="950"/>
              </a:lnSpc>
              <a:spcBef>
                <a:spcPts val="140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 offers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trim for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applicable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frames.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When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selecting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trim,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indicate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name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shown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below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(example,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1009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Nickel).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If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nails,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1009 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applied,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unless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otherwise specified.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upcharges,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if 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applicable,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are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listed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current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price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list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each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individual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frame.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31475" y="438784"/>
            <a:ext cx="15970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WARRANTY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INFORMATION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227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44091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4091" y="5389562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805624" y="878398"/>
            <a:ext cx="14046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75" b="1">
                <a:solidFill>
                  <a:srgbClr val="58595B"/>
                </a:solidFill>
                <a:latin typeface="Verdana"/>
                <a:cs typeface="Verdana"/>
              </a:rPr>
              <a:t>WARRANTY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0883" y="1397241"/>
            <a:ext cx="3318510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5">
                <a:solidFill>
                  <a:srgbClr val="58595B"/>
                </a:solidFill>
                <a:latin typeface="Tahoma"/>
                <a:cs typeface="Tahoma"/>
              </a:rPr>
              <a:t>LIFETIME </a:t>
            </a:r>
            <a:r>
              <a:rPr dirty="0" sz="1150" spc="15">
                <a:solidFill>
                  <a:srgbClr val="58595B"/>
                </a:solidFill>
                <a:latin typeface="Tahoma"/>
                <a:cs typeface="Tahoma"/>
              </a:rPr>
              <a:t>LIMITED </a:t>
            </a: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WARRANTY:</a:t>
            </a:r>
            <a:r>
              <a:rPr dirty="0" sz="1150" spc="-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25">
                <a:solidFill>
                  <a:srgbClr val="58595B"/>
                </a:solidFill>
                <a:latin typeface="Tahoma"/>
                <a:cs typeface="Tahoma"/>
              </a:rPr>
              <a:t>RESIDENTIAL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6955" y="5550112"/>
            <a:ext cx="3627754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15">
                <a:solidFill>
                  <a:srgbClr val="58595B"/>
                </a:solidFill>
                <a:latin typeface="Tahoma"/>
                <a:cs typeface="Tahoma"/>
              </a:rPr>
              <a:t>LIMITED </a:t>
            </a:r>
            <a:r>
              <a:rPr dirty="0" sz="1150" spc="65">
                <a:solidFill>
                  <a:srgbClr val="58595B"/>
                </a:solidFill>
                <a:latin typeface="Tahoma"/>
                <a:cs typeface="Tahoma"/>
              </a:rPr>
              <a:t>WARRANTY:</a:t>
            </a:r>
            <a:r>
              <a:rPr dirty="0" sz="1150" spc="13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105">
                <a:solidFill>
                  <a:srgbClr val="58595B"/>
                </a:solidFill>
                <a:latin typeface="Tahoma"/>
                <a:cs typeface="Tahoma"/>
              </a:rPr>
              <a:t>CONTRACT/COMMERCIAL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0883" y="1618538"/>
            <a:ext cx="2883535" cy="361759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ts val="950"/>
              </a:lnSpc>
              <a:spcBef>
                <a:spcPts val="140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warrants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its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merchandise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free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defects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materials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workmanship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piece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under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residential 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conditions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original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purchaser.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Exceptions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10"/>
              </a:spcBef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include: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600"/>
              </a:spcBef>
              <a:buChar char="•"/>
              <a:tabLst>
                <a:tab pos="87630" algn="l"/>
              </a:tabLst>
            </a:pP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Commercial/Contract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(see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separate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warranty)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45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Own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Material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</a:t>
            </a:r>
            <a:endParaRPr sz="800">
              <a:latin typeface="Arial"/>
              <a:cs typeface="Arial"/>
            </a:endParaRPr>
          </a:p>
          <a:p>
            <a:pPr algn="ctr" marR="2061845">
              <a:lnSpc>
                <a:spcPct val="100000"/>
              </a:lnSpc>
            </a:pP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Knee-Tilt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Gas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Lift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Casters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Glides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 Warranted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Recliner Mechanisms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(non-motorized)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(3)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Recliner Mechanisms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(motorized)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Swivel, Swivel Rocker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Glider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Mechanisms</a:t>
            </a:r>
            <a:endParaRPr sz="800">
              <a:latin typeface="Arial"/>
              <a:cs typeface="Arial"/>
            </a:endParaRPr>
          </a:p>
          <a:p>
            <a:pPr algn="ctr" marR="2012950">
              <a:lnSpc>
                <a:spcPct val="100000"/>
              </a:lnSpc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–Three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(3)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(3)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Innerspring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Sleeper Mattresses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Renting,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recovering,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misuse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abuse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Damage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due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carrier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customer</a:t>
            </a:r>
            <a:r>
              <a:rPr dirty="0" sz="8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handling</a:t>
            </a:r>
            <a:endParaRPr sz="800">
              <a:latin typeface="Arial"/>
              <a:cs typeface="Arial"/>
            </a:endParaRPr>
          </a:p>
          <a:p>
            <a:pPr algn="just" marL="86995" indent="-74295">
              <a:lnSpc>
                <a:spcPct val="100000"/>
              </a:lnSpc>
              <a:spcBef>
                <a:spcPts val="345"/>
              </a:spcBef>
              <a:buChar char="•"/>
              <a:tabLst>
                <a:tab pos="87630" algn="l"/>
              </a:tabLst>
            </a:pP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Case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Goods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  <a:spcBef>
                <a:spcPts val="600"/>
              </a:spcBef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Fabrics 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 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naturally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stretch  and 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wear 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 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</a:pP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considered 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evidence 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defectiveness.  Fabric 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fading,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piling,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6941" y="1617624"/>
            <a:ext cx="2883535" cy="355028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ts val="950"/>
              </a:lnSpc>
              <a:spcBef>
                <a:spcPts val="140"/>
              </a:spcBef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heavily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soiled,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improperly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cleaned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“after-market”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chemically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treated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covered by this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Own 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material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10"/>
              </a:spcBef>
            </a:pP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Seat</a:t>
            </a:r>
            <a:r>
              <a:rPr dirty="0" sz="8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lifetime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against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loss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resiliency.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Through normal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use,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soften and 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time.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Loose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seat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cushions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pillows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should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fluffed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turned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weekly.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Polyester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fibers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 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considered</a:t>
            </a:r>
            <a:r>
              <a:rPr dirty="0" sz="8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defective.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05"/>
              </a:spcBef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handled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through the original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agent/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needed, contact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agent/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dealer.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After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receiving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authorization,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agent/dealer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  either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repair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return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defective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item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factory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repair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replacement.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transportation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labor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the original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purchase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date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transportation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between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agent/dealer’s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location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factory.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Outside the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uSA,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parts  only.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10"/>
              </a:spcBef>
            </a:pP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parts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mechanisms,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bases,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loose</a:t>
            </a:r>
            <a:r>
              <a:rPr dirty="0" sz="8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seat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pillow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rocker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8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charge.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Installation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items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 and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covered by this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05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Consequential and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incidental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damages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excluded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this 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warranty.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gives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 specific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legal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right,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8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may 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rights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vary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state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state.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  <a:spcBef>
                <a:spcPts val="570"/>
              </a:spcBef>
            </a:pP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frames are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individuals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up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300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pounds.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0883" y="5772454"/>
            <a:ext cx="2874645" cy="397827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32384">
              <a:lnSpc>
                <a:spcPts val="950"/>
              </a:lnSpc>
              <a:spcBef>
                <a:spcPts val="140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warrants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merchandise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free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defects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 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materials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workmanship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(5)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under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8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single  shift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conditions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original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purchaser.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Exceptions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include:</a:t>
            </a:r>
            <a:endParaRPr sz="800">
              <a:latin typeface="Arial"/>
              <a:cs typeface="Arial"/>
            </a:endParaRPr>
          </a:p>
          <a:p>
            <a:pPr marL="86995" indent="-74295">
              <a:lnSpc>
                <a:spcPts val="955"/>
              </a:lnSpc>
              <a:spcBef>
                <a:spcPts val="565"/>
              </a:spcBef>
              <a:buChar char="•"/>
              <a:tabLst>
                <a:tab pos="87630" algn="l"/>
              </a:tabLst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Certain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 delicate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features,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denoted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catalog</a:t>
            </a:r>
            <a:endParaRPr sz="800">
              <a:latin typeface="Arial"/>
              <a:cs typeface="Arial"/>
            </a:endParaRPr>
          </a:p>
          <a:p>
            <a:pPr marL="12700" marR="229870">
              <a:lnSpc>
                <a:spcPts val="950"/>
              </a:lnSpc>
              <a:spcBef>
                <a:spcPts val="35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-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warranted. </a:t>
            </a:r>
            <a:r>
              <a:rPr dirty="0" sz="800" spc="-30" b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800" spc="0" b="1">
                <a:solidFill>
                  <a:srgbClr val="58595B"/>
                </a:solidFill>
                <a:latin typeface="Arial"/>
                <a:cs typeface="Arial"/>
              </a:rPr>
              <a:t>refer </a:t>
            </a:r>
            <a:r>
              <a:rPr dirty="0" sz="800" spc="10" b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20" b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800" spc="-5" b="1">
                <a:solidFill>
                  <a:srgbClr val="58595B"/>
                </a:solidFill>
                <a:latin typeface="Arial"/>
                <a:cs typeface="Arial"/>
              </a:rPr>
              <a:t>website </a:t>
            </a:r>
            <a:r>
              <a:rPr dirty="0" sz="800" b="1">
                <a:solidFill>
                  <a:srgbClr val="58595B"/>
                </a:solidFill>
                <a:latin typeface="Arial"/>
                <a:cs typeface="Arial"/>
              </a:rPr>
              <a:t>for the </a:t>
            </a:r>
            <a:r>
              <a:rPr dirty="0" sz="800" spc="-25" b="1">
                <a:solidFill>
                  <a:srgbClr val="58595B"/>
                </a:solidFill>
                <a:latin typeface="Arial"/>
                <a:cs typeface="Arial"/>
              </a:rPr>
              <a:t>most  </a:t>
            </a:r>
            <a:r>
              <a:rPr dirty="0" sz="800" spc="-15" b="1">
                <a:solidFill>
                  <a:srgbClr val="58595B"/>
                </a:solidFill>
                <a:latin typeface="Arial"/>
                <a:cs typeface="Arial"/>
              </a:rPr>
              <a:t>current</a:t>
            </a:r>
            <a:r>
              <a:rPr dirty="0" sz="800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58595B"/>
                </a:solidFill>
                <a:latin typeface="Arial"/>
                <a:cs typeface="Arial"/>
              </a:rPr>
              <a:t>information.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20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Own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Material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ultra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Plush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Blend Down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Cushions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algn="ctr" marR="173990">
              <a:lnSpc>
                <a:spcPct val="100000"/>
              </a:lnSpc>
              <a:spcBef>
                <a:spcPts val="10"/>
              </a:spcBef>
            </a:pP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(HR-40,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Ultra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Firm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Dual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Zone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Cushions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5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years)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Arm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marL="89535" marR="136525" indent="-76835">
              <a:lnSpc>
                <a:spcPts val="900"/>
              </a:lnSpc>
              <a:spcBef>
                <a:spcPts val="430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Knee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Tilt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Gas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Lift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(2)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(Standard  Executive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5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years)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30"/>
              </a:spcBef>
              <a:buChar char="•"/>
              <a:tabLst>
                <a:tab pos="87630" algn="l"/>
              </a:tabLst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Casters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Glides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45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Recliner Mechanisms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(non-motorized)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Recliner Mechanisms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(motorized)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800">
              <a:latin typeface="Arial"/>
              <a:cs typeface="Arial"/>
            </a:endParaRPr>
          </a:p>
          <a:p>
            <a:pPr marL="89535" marR="429259" indent="-76835">
              <a:lnSpc>
                <a:spcPts val="800"/>
              </a:lnSpc>
              <a:spcBef>
                <a:spcPts val="509"/>
              </a:spcBef>
              <a:buChar char="•"/>
              <a:tabLst>
                <a:tab pos="87630" algn="l"/>
              </a:tabLst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Swivel, Swivel Rocker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Glider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</a:t>
            </a:r>
            <a:r>
              <a:rPr dirty="0" sz="8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years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5"/>
              </a:spcBef>
              <a:buChar char="•"/>
              <a:tabLst>
                <a:tab pos="87630" algn="l"/>
              </a:tabLst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Renting,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recovering,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misuse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8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abuse</a:t>
            </a:r>
            <a:endParaRPr sz="800">
              <a:latin typeface="Arial"/>
              <a:cs typeface="Arial"/>
            </a:endParaRPr>
          </a:p>
          <a:p>
            <a:pPr marL="89535" indent="-76835">
              <a:lnSpc>
                <a:spcPct val="100000"/>
              </a:lnSpc>
              <a:spcBef>
                <a:spcPts val="350"/>
              </a:spcBef>
              <a:buChar char="•"/>
              <a:tabLst>
                <a:tab pos="87630" algn="l"/>
              </a:tabLst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Damage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due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carrier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customer</a:t>
            </a:r>
            <a:r>
              <a:rPr dirty="0" sz="8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handling</a:t>
            </a:r>
            <a:endParaRPr sz="800">
              <a:latin typeface="Arial"/>
              <a:cs typeface="Arial"/>
            </a:endParaRPr>
          </a:p>
          <a:p>
            <a:pPr marL="89535" marR="5080" indent="-76835">
              <a:lnSpc>
                <a:spcPts val="950"/>
              </a:lnSpc>
              <a:spcBef>
                <a:spcPts val="390"/>
              </a:spcBef>
              <a:buChar char="•"/>
              <a:tabLst>
                <a:tab pos="87630" algn="l"/>
              </a:tabLst>
            </a:pP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Case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Goods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(1)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year,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exception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frames 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denoted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catalog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and/or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website,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which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warranted. </a:t>
            </a:r>
            <a:r>
              <a:rPr dirty="0" sz="800" spc="-30" b="1">
                <a:solidFill>
                  <a:srgbClr val="58595B"/>
                </a:solidFill>
                <a:latin typeface="Arial"/>
                <a:cs typeface="Arial"/>
              </a:rPr>
              <a:t>Please </a:t>
            </a:r>
            <a:r>
              <a:rPr dirty="0" sz="800" spc="0" b="1">
                <a:solidFill>
                  <a:srgbClr val="58595B"/>
                </a:solidFill>
                <a:latin typeface="Arial"/>
                <a:cs typeface="Arial"/>
              </a:rPr>
              <a:t>refer </a:t>
            </a:r>
            <a:r>
              <a:rPr dirty="0" sz="800" spc="10" b="1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20" b="1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800" spc="-5" b="1">
                <a:solidFill>
                  <a:srgbClr val="58595B"/>
                </a:solidFill>
                <a:latin typeface="Arial"/>
                <a:cs typeface="Arial"/>
              </a:rPr>
              <a:t>website </a:t>
            </a:r>
            <a:r>
              <a:rPr dirty="0" sz="800" b="1">
                <a:solidFill>
                  <a:srgbClr val="58595B"/>
                </a:solidFill>
                <a:latin typeface="Arial"/>
                <a:cs typeface="Arial"/>
              </a:rPr>
              <a:t>for the </a:t>
            </a:r>
            <a:r>
              <a:rPr dirty="0" sz="800" spc="-25" b="1">
                <a:solidFill>
                  <a:srgbClr val="58595B"/>
                </a:solidFill>
                <a:latin typeface="Arial"/>
                <a:cs typeface="Arial"/>
              </a:rPr>
              <a:t>most </a:t>
            </a:r>
            <a:r>
              <a:rPr dirty="0" sz="800" spc="-15" b="1">
                <a:solidFill>
                  <a:srgbClr val="58595B"/>
                </a:solidFill>
                <a:latin typeface="Arial"/>
                <a:cs typeface="Arial"/>
              </a:rPr>
              <a:t>current  information.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16941" y="5774029"/>
            <a:ext cx="2883535" cy="3416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955"/>
              </a:lnSpc>
              <a:spcBef>
                <a:spcPts val="100"/>
              </a:spcBef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Fabrics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covered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(please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dirty="0" sz="8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appropriate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wear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tested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fabric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800" spc="-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conditions).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540"/>
              </a:spcBef>
            </a:pP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against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loss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resiliency.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Through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use,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cushion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soften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80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time.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Loose seat cushions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fluffed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turned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weekly.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Polyester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fibers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considered</a:t>
            </a:r>
            <a:r>
              <a:rPr dirty="0" sz="8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defective.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05"/>
              </a:spcBef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handled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through the original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agent/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needed, contact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agent/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dealer.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After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receiving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authorization,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agent/dealer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will  either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repair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return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defective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item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factory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repair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replacement.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transportation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 the location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originally shipped.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Transportation  and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labor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limited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year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original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purchase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date. 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Outside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u.S.A.,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parts  only.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10"/>
              </a:spcBef>
            </a:pP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parts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mechanisms,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bases,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loose</a:t>
            </a:r>
            <a:r>
              <a:rPr dirty="0" sz="8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seat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pillow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rocker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8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charge.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Installation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items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dealer and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covered by this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warranty.</a:t>
            </a:r>
            <a:endParaRPr sz="800">
              <a:latin typeface="Arial"/>
              <a:cs typeface="Arial"/>
            </a:endParaRPr>
          </a:p>
          <a:p>
            <a:pPr algn="just" marL="12700" marR="5080">
              <a:lnSpc>
                <a:spcPts val="950"/>
              </a:lnSpc>
              <a:spcBef>
                <a:spcPts val="605"/>
              </a:spcBef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Consequential and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incidental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damages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excluded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this 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warranty.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warranty gives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 specific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legal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right,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8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may 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rights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vary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state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state.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  <a:spcBef>
                <a:spcPts val="570"/>
              </a:spcBef>
            </a:pP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frames are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individuals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up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8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58595B"/>
                </a:solidFill>
                <a:latin typeface="Arial"/>
                <a:cs typeface="Arial"/>
              </a:rPr>
              <a:t>300</a:t>
            </a:r>
            <a:endParaRPr sz="800">
              <a:latin typeface="Arial"/>
              <a:cs typeface="Arial"/>
            </a:endParaRPr>
          </a:p>
          <a:p>
            <a:pPr algn="just" marL="12700">
              <a:lnSpc>
                <a:spcPts val="955"/>
              </a:lnSpc>
            </a:pP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pounds.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89736"/>
            <a:ext cx="2146388" cy="2277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7940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052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097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6091-01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358384"/>
            <a:ext cx="2207259" cy="237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1357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8151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96251" y="791514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5382-01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3400" y="5416550"/>
            <a:ext cx="2219959" cy="23009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802068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1995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68051" y="792225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5255-01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1231988"/>
            <a:ext cx="1828799" cy="22351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00203" y="3786766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83236" y="37278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774055" y="368834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49340" y="1261630"/>
            <a:ext cx="759460" cy="8849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589035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16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4587" y="878398"/>
            <a:ext cx="3186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2000" spc="1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0" b="1">
                <a:solidFill>
                  <a:srgbClr val="58595B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38784"/>
            <a:ext cx="162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FEATURES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0162" y="1469579"/>
            <a:ext cx="2297430" cy="130746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150" spc="130">
                <a:solidFill>
                  <a:srgbClr val="58595B"/>
                </a:solidFill>
                <a:latin typeface="Tahoma"/>
                <a:cs typeface="Tahoma"/>
              </a:rPr>
              <a:t>A. </a:t>
            </a:r>
            <a:r>
              <a:rPr dirty="0" sz="1150" spc="100">
                <a:solidFill>
                  <a:srgbClr val="58595B"/>
                </a:solidFill>
                <a:latin typeface="Tahoma"/>
                <a:cs typeface="Tahoma"/>
              </a:rPr>
              <a:t>CUSHION</a:t>
            </a:r>
            <a:r>
              <a:rPr dirty="0" sz="1150" spc="28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90">
                <a:solidFill>
                  <a:srgbClr val="58595B"/>
                </a:solidFill>
                <a:latin typeface="Tahoma"/>
                <a:cs typeface="Tahoma"/>
              </a:rPr>
              <a:t>CONSTRUCTION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393700">
              <a:lnSpc>
                <a:spcPts val="1400"/>
              </a:lnSpc>
              <a:spcBef>
                <a:spcPts val="50"/>
              </a:spcBef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uses 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constructions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depending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the</a:t>
            </a:r>
            <a:r>
              <a:rPr dirty="0" sz="9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style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intended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function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900">
              <a:latin typeface="Arial"/>
              <a:cs typeface="Arial"/>
            </a:endParaRPr>
          </a:p>
          <a:p>
            <a:pPr algn="just" marL="12700" marR="655955">
              <a:lnSpc>
                <a:spcPts val="1400"/>
              </a:lnSpc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piece.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Below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descriptions</a:t>
            </a:r>
            <a:r>
              <a:rPr dirty="0" sz="90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various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constructions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we</a:t>
            </a:r>
            <a:r>
              <a:rPr dirty="0" sz="9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proud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offer: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162" y="3069779"/>
            <a:ext cx="3195320" cy="27305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ULTRA </a:t>
            </a:r>
            <a:r>
              <a:rPr dirty="0" sz="1150" spc="60">
                <a:solidFill>
                  <a:srgbClr val="58595B"/>
                </a:solidFill>
                <a:latin typeface="Tahoma"/>
                <a:cs typeface="Tahoma"/>
              </a:rPr>
              <a:t>PLUSH</a:t>
            </a:r>
            <a:r>
              <a:rPr dirty="0" sz="1150" spc="-7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5L*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1447800" indent="29209">
              <a:lnSpc>
                <a:spcPts val="1400"/>
              </a:lnSpc>
              <a:spcBef>
                <a:spcPts val="50"/>
              </a:spcBef>
            </a:pP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five-layered cushion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uses a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grade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2.0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lb. </a:t>
            </a:r>
            <a:r>
              <a:rPr dirty="0" sz="900" spc="110">
                <a:solidFill>
                  <a:srgbClr val="58595B"/>
                </a:solidFill>
                <a:latin typeface="Arial"/>
                <a:cs typeface="Arial"/>
              </a:rPr>
              <a:t>Hr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 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core.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 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then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capped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1-3/4”</a:t>
            </a:r>
            <a:r>
              <a:rPr dirty="0" sz="9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thick,</a:t>
            </a:r>
            <a:endParaRPr sz="900">
              <a:latin typeface="Arial"/>
              <a:cs typeface="Arial"/>
            </a:endParaRPr>
          </a:p>
          <a:p>
            <a:pPr marL="12700" marR="1426845">
              <a:lnSpc>
                <a:spcPts val="1400"/>
              </a:lnSpc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convoluted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each</a:t>
            </a:r>
            <a:r>
              <a:rPr dirty="0" sz="9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side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wrapped 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1-1/4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ounce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crown.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then 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encased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white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non-woven</a:t>
            </a:r>
            <a:endParaRPr sz="9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25"/>
              </a:spcBef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ticking.</a:t>
            </a:r>
            <a:r>
              <a:rPr dirty="0" sz="9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endParaRPr sz="900">
              <a:latin typeface="Arial"/>
              <a:cs typeface="Arial"/>
            </a:endParaRPr>
          </a:p>
          <a:p>
            <a:pPr marL="1206500" marR="1319530" indent="-102235">
              <a:lnSpc>
                <a:spcPct val="129700"/>
              </a:lnSpc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combination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foams</a:t>
            </a:r>
            <a:r>
              <a:rPr dirty="0" sz="9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900">
              <a:latin typeface="Arial"/>
              <a:cs typeface="Arial"/>
            </a:endParaRPr>
          </a:p>
          <a:p>
            <a:pPr marL="1244600">
              <a:lnSpc>
                <a:spcPct val="100000"/>
              </a:lnSpc>
              <a:spcBef>
                <a:spcPts val="320"/>
              </a:spcBef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designed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endParaRPr sz="900">
              <a:latin typeface="Arial"/>
              <a:cs typeface="Arial"/>
            </a:endParaRPr>
          </a:p>
          <a:p>
            <a:pPr marL="1244600">
              <a:lnSpc>
                <a:spcPct val="100000"/>
              </a:lnSpc>
              <a:spcBef>
                <a:spcPts val="320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create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plush cushion</a:t>
            </a:r>
            <a:r>
              <a:rPr dirty="0" sz="9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yet</a:t>
            </a:r>
            <a:endParaRPr sz="900">
              <a:latin typeface="Arial"/>
              <a:cs typeface="Arial"/>
            </a:endParaRPr>
          </a:p>
          <a:p>
            <a:pPr marL="1231900">
              <a:lnSpc>
                <a:spcPct val="100000"/>
              </a:lnSpc>
              <a:spcBef>
                <a:spcPts val="320"/>
              </a:spcBef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will still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maintain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positive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“memory”</a:t>
            </a:r>
            <a:r>
              <a:rPr dirty="0" sz="9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162" y="5774492"/>
            <a:ext cx="5838825" cy="3048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79500" marR="2364740" indent="10160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original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shape.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standard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most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sofas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lounge</a:t>
            </a:r>
            <a:r>
              <a:rPr dirty="0" sz="9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chairs.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SUPPORT </a:t>
            </a:r>
            <a:r>
              <a:rPr dirty="0" sz="1150" spc="35">
                <a:solidFill>
                  <a:srgbClr val="58595B"/>
                </a:solidFill>
                <a:latin typeface="Tahoma"/>
                <a:cs typeface="Tahoma"/>
              </a:rPr>
              <a:t>PLUS</a:t>
            </a:r>
            <a:r>
              <a:rPr dirty="0" sz="1150" spc="-7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3L*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41910">
              <a:lnSpc>
                <a:spcPts val="1400"/>
              </a:lnSpc>
              <a:spcBef>
                <a:spcPts val="50"/>
              </a:spcBef>
            </a:pP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“all foam”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(no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crown)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layers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900" spc="110">
                <a:solidFill>
                  <a:srgbClr val="58595B"/>
                </a:solidFill>
                <a:latin typeface="Arial"/>
                <a:cs typeface="Arial"/>
              </a:rPr>
              <a:t>Hr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foam.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firm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compression which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wrapped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both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sides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layer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medium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compression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foam.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-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then 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encased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white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non-woven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ticking.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outer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layer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provides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softer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initial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feel, while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inner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provides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firm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support.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“all foam”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designed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high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shape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retention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will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resist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fatigue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 sagging.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especially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recommended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Commercial/Contract</a:t>
            </a:r>
            <a:r>
              <a:rPr dirty="0" sz="9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applications.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50">
                <a:solidFill>
                  <a:srgbClr val="58595B"/>
                </a:solidFill>
                <a:latin typeface="Tahoma"/>
                <a:cs typeface="Tahoma"/>
              </a:rPr>
              <a:t>B. </a:t>
            </a:r>
            <a:r>
              <a:rPr dirty="0" sz="1150" spc="75">
                <a:solidFill>
                  <a:srgbClr val="58595B"/>
                </a:solidFill>
                <a:latin typeface="Tahoma"/>
                <a:cs typeface="Tahoma"/>
              </a:rPr>
              <a:t>FRAME</a:t>
            </a:r>
            <a:r>
              <a:rPr dirty="0" sz="1150" spc="2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90">
                <a:solidFill>
                  <a:srgbClr val="58595B"/>
                </a:solidFill>
                <a:latin typeface="Tahoma"/>
                <a:cs typeface="Tahoma"/>
              </a:rPr>
              <a:t>CONSTRUCTION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5080">
              <a:lnSpc>
                <a:spcPts val="1400"/>
              </a:lnSpc>
              <a:spcBef>
                <a:spcPts val="50"/>
              </a:spcBef>
            </a:pP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maximize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strength and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durability,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solid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kiln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dried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hardwoods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laminated</a:t>
            </a:r>
            <a:r>
              <a:rPr dirty="0" sz="9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hardwood 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veneers.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many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major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stress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joints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both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triple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doweling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corner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blocks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attached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glue, 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staples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four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screws.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insure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integrity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compatibility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design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requirements,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engineered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variety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joint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constructions.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solid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hardwood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dried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6%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-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8%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moisture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content.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14013" y="1568094"/>
            <a:ext cx="4302241" cy="438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14763" y="2054343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439419" h="439419">
                <a:moveTo>
                  <a:pt x="219456" y="0"/>
                </a:moveTo>
                <a:lnTo>
                  <a:pt x="175229" y="4458"/>
                </a:lnTo>
                <a:lnTo>
                  <a:pt x="134036" y="17247"/>
                </a:lnTo>
                <a:lnTo>
                  <a:pt x="96758" y="37482"/>
                </a:lnTo>
                <a:lnTo>
                  <a:pt x="64279" y="64282"/>
                </a:lnTo>
                <a:lnTo>
                  <a:pt x="37481" y="96764"/>
                </a:lnTo>
                <a:lnTo>
                  <a:pt x="17246" y="134047"/>
                </a:lnTo>
                <a:lnTo>
                  <a:pt x="4458" y="175246"/>
                </a:lnTo>
                <a:lnTo>
                  <a:pt x="0" y="219481"/>
                </a:lnTo>
                <a:lnTo>
                  <a:pt x="4458" y="263707"/>
                </a:lnTo>
                <a:lnTo>
                  <a:pt x="17246" y="304899"/>
                </a:lnTo>
                <a:lnTo>
                  <a:pt x="37481" y="342174"/>
                </a:lnTo>
                <a:lnTo>
                  <a:pt x="64279" y="374651"/>
                </a:lnTo>
                <a:lnTo>
                  <a:pt x="96758" y="401447"/>
                </a:lnTo>
                <a:lnTo>
                  <a:pt x="134036" y="421679"/>
                </a:lnTo>
                <a:lnTo>
                  <a:pt x="175229" y="434466"/>
                </a:lnTo>
                <a:lnTo>
                  <a:pt x="219456" y="438924"/>
                </a:lnTo>
                <a:lnTo>
                  <a:pt x="263682" y="434466"/>
                </a:lnTo>
                <a:lnTo>
                  <a:pt x="304875" y="421679"/>
                </a:lnTo>
                <a:lnTo>
                  <a:pt x="342153" y="401447"/>
                </a:lnTo>
                <a:lnTo>
                  <a:pt x="374632" y="374651"/>
                </a:lnTo>
                <a:lnTo>
                  <a:pt x="401430" y="342174"/>
                </a:lnTo>
                <a:lnTo>
                  <a:pt x="421665" y="304899"/>
                </a:lnTo>
                <a:lnTo>
                  <a:pt x="434453" y="263707"/>
                </a:lnTo>
                <a:lnTo>
                  <a:pt x="438912" y="219481"/>
                </a:lnTo>
                <a:lnTo>
                  <a:pt x="434453" y="175246"/>
                </a:lnTo>
                <a:lnTo>
                  <a:pt x="421665" y="134047"/>
                </a:lnTo>
                <a:lnTo>
                  <a:pt x="401430" y="96764"/>
                </a:lnTo>
                <a:lnTo>
                  <a:pt x="374632" y="64282"/>
                </a:lnTo>
                <a:lnTo>
                  <a:pt x="342153" y="37482"/>
                </a:lnTo>
                <a:lnTo>
                  <a:pt x="304875" y="17247"/>
                </a:lnTo>
                <a:lnTo>
                  <a:pt x="263682" y="4458"/>
                </a:lnTo>
                <a:lnTo>
                  <a:pt x="2194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841891" y="2101605"/>
            <a:ext cx="1651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30" b="1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6987" y="3648440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439420" h="439420">
                <a:moveTo>
                  <a:pt x="219456" y="0"/>
                </a:moveTo>
                <a:lnTo>
                  <a:pt x="175229" y="4458"/>
                </a:lnTo>
                <a:lnTo>
                  <a:pt x="134036" y="17247"/>
                </a:lnTo>
                <a:lnTo>
                  <a:pt x="96758" y="37482"/>
                </a:lnTo>
                <a:lnTo>
                  <a:pt x="64279" y="64282"/>
                </a:lnTo>
                <a:lnTo>
                  <a:pt x="37481" y="96764"/>
                </a:lnTo>
                <a:lnTo>
                  <a:pt x="17246" y="134047"/>
                </a:lnTo>
                <a:lnTo>
                  <a:pt x="4458" y="175246"/>
                </a:lnTo>
                <a:lnTo>
                  <a:pt x="0" y="219481"/>
                </a:lnTo>
                <a:lnTo>
                  <a:pt x="4458" y="263707"/>
                </a:lnTo>
                <a:lnTo>
                  <a:pt x="17246" y="304899"/>
                </a:lnTo>
                <a:lnTo>
                  <a:pt x="37481" y="342174"/>
                </a:lnTo>
                <a:lnTo>
                  <a:pt x="64279" y="374651"/>
                </a:lnTo>
                <a:lnTo>
                  <a:pt x="96758" y="401447"/>
                </a:lnTo>
                <a:lnTo>
                  <a:pt x="134036" y="421679"/>
                </a:lnTo>
                <a:lnTo>
                  <a:pt x="175229" y="434466"/>
                </a:lnTo>
                <a:lnTo>
                  <a:pt x="219456" y="438924"/>
                </a:lnTo>
                <a:lnTo>
                  <a:pt x="263682" y="434466"/>
                </a:lnTo>
                <a:lnTo>
                  <a:pt x="304875" y="421679"/>
                </a:lnTo>
                <a:lnTo>
                  <a:pt x="342153" y="401447"/>
                </a:lnTo>
                <a:lnTo>
                  <a:pt x="374632" y="374651"/>
                </a:lnTo>
                <a:lnTo>
                  <a:pt x="401430" y="342174"/>
                </a:lnTo>
                <a:lnTo>
                  <a:pt x="421665" y="304899"/>
                </a:lnTo>
                <a:lnTo>
                  <a:pt x="434453" y="263707"/>
                </a:lnTo>
                <a:lnTo>
                  <a:pt x="438912" y="219481"/>
                </a:lnTo>
                <a:lnTo>
                  <a:pt x="434453" y="175246"/>
                </a:lnTo>
                <a:lnTo>
                  <a:pt x="421665" y="134047"/>
                </a:lnTo>
                <a:lnTo>
                  <a:pt x="401430" y="96764"/>
                </a:lnTo>
                <a:lnTo>
                  <a:pt x="374632" y="64282"/>
                </a:lnTo>
                <a:lnTo>
                  <a:pt x="342153" y="37482"/>
                </a:lnTo>
                <a:lnTo>
                  <a:pt x="304875" y="17247"/>
                </a:lnTo>
                <a:lnTo>
                  <a:pt x="263682" y="4458"/>
                </a:lnTo>
                <a:lnTo>
                  <a:pt x="2194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611509" y="3708403"/>
            <a:ext cx="2101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84027" y="2436087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439420" h="439419">
                <a:moveTo>
                  <a:pt x="219455" y="0"/>
                </a:moveTo>
                <a:lnTo>
                  <a:pt x="175229" y="4458"/>
                </a:lnTo>
                <a:lnTo>
                  <a:pt x="134036" y="17247"/>
                </a:lnTo>
                <a:lnTo>
                  <a:pt x="96758" y="37482"/>
                </a:lnTo>
                <a:lnTo>
                  <a:pt x="64279" y="64282"/>
                </a:lnTo>
                <a:lnTo>
                  <a:pt x="37481" y="96764"/>
                </a:lnTo>
                <a:lnTo>
                  <a:pt x="17246" y="134047"/>
                </a:lnTo>
                <a:lnTo>
                  <a:pt x="4458" y="175246"/>
                </a:lnTo>
                <a:lnTo>
                  <a:pt x="0" y="219481"/>
                </a:lnTo>
                <a:lnTo>
                  <a:pt x="4458" y="263707"/>
                </a:lnTo>
                <a:lnTo>
                  <a:pt x="17246" y="304899"/>
                </a:lnTo>
                <a:lnTo>
                  <a:pt x="37481" y="342174"/>
                </a:lnTo>
                <a:lnTo>
                  <a:pt x="64279" y="374651"/>
                </a:lnTo>
                <a:lnTo>
                  <a:pt x="96758" y="401447"/>
                </a:lnTo>
                <a:lnTo>
                  <a:pt x="134036" y="421679"/>
                </a:lnTo>
                <a:lnTo>
                  <a:pt x="175229" y="434466"/>
                </a:lnTo>
                <a:lnTo>
                  <a:pt x="219455" y="438924"/>
                </a:lnTo>
                <a:lnTo>
                  <a:pt x="263682" y="434466"/>
                </a:lnTo>
                <a:lnTo>
                  <a:pt x="304875" y="421679"/>
                </a:lnTo>
                <a:lnTo>
                  <a:pt x="342153" y="401447"/>
                </a:lnTo>
                <a:lnTo>
                  <a:pt x="374632" y="374651"/>
                </a:lnTo>
                <a:lnTo>
                  <a:pt x="401430" y="342174"/>
                </a:lnTo>
                <a:lnTo>
                  <a:pt x="421665" y="304899"/>
                </a:lnTo>
                <a:lnTo>
                  <a:pt x="434453" y="263707"/>
                </a:lnTo>
                <a:lnTo>
                  <a:pt x="438911" y="219481"/>
                </a:lnTo>
                <a:lnTo>
                  <a:pt x="434453" y="175246"/>
                </a:lnTo>
                <a:lnTo>
                  <a:pt x="421665" y="134047"/>
                </a:lnTo>
                <a:lnTo>
                  <a:pt x="401430" y="96764"/>
                </a:lnTo>
                <a:lnTo>
                  <a:pt x="374632" y="64282"/>
                </a:lnTo>
                <a:lnTo>
                  <a:pt x="342153" y="37482"/>
                </a:lnTo>
                <a:lnTo>
                  <a:pt x="304875" y="17247"/>
                </a:lnTo>
                <a:lnTo>
                  <a:pt x="263682" y="4458"/>
                </a:lnTo>
                <a:lnTo>
                  <a:pt x="21945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809757" y="2483350"/>
            <a:ext cx="1676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30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84027" y="4447400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439420" h="439420">
                <a:moveTo>
                  <a:pt x="219455" y="0"/>
                </a:moveTo>
                <a:lnTo>
                  <a:pt x="175229" y="4458"/>
                </a:lnTo>
                <a:lnTo>
                  <a:pt x="134036" y="17247"/>
                </a:lnTo>
                <a:lnTo>
                  <a:pt x="96758" y="37482"/>
                </a:lnTo>
                <a:lnTo>
                  <a:pt x="64279" y="64282"/>
                </a:lnTo>
                <a:lnTo>
                  <a:pt x="37481" y="96764"/>
                </a:lnTo>
                <a:lnTo>
                  <a:pt x="17246" y="134047"/>
                </a:lnTo>
                <a:lnTo>
                  <a:pt x="4458" y="175246"/>
                </a:lnTo>
                <a:lnTo>
                  <a:pt x="0" y="219481"/>
                </a:lnTo>
                <a:lnTo>
                  <a:pt x="4458" y="263707"/>
                </a:lnTo>
                <a:lnTo>
                  <a:pt x="17246" y="304899"/>
                </a:lnTo>
                <a:lnTo>
                  <a:pt x="37481" y="342174"/>
                </a:lnTo>
                <a:lnTo>
                  <a:pt x="64279" y="374651"/>
                </a:lnTo>
                <a:lnTo>
                  <a:pt x="96758" y="401447"/>
                </a:lnTo>
                <a:lnTo>
                  <a:pt x="134036" y="421679"/>
                </a:lnTo>
                <a:lnTo>
                  <a:pt x="175229" y="434466"/>
                </a:lnTo>
                <a:lnTo>
                  <a:pt x="219455" y="438924"/>
                </a:lnTo>
                <a:lnTo>
                  <a:pt x="263682" y="434466"/>
                </a:lnTo>
                <a:lnTo>
                  <a:pt x="304875" y="421679"/>
                </a:lnTo>
                <a:lnTo>
                  <a:pt x="342153" y="401447"/>
                </a:lnTo>
                <a:lnTo>
                  <a:pt x="374632" y="374651"/>
                </a:lnTo>
                <a:lnTo>
                  <a:pt x="401430" y="342174"/>
                </a:lnTo>
                <a:lnTo>
                  <a:pt x="421665" y="304899"/>
                </a:lnTo>
                <a:lnTo>
                  <a:pt x="434453" y="263707"/>
                </a:lnTo>
                <a:lnTo>
                  <a:pt x="438911" y="219481"/>
                </a:lnTo>
                <a:lnTo>
                  <a:pt x="434453" y="175246"/>
                </a:lnTo>
                <a:lnTo>
                  <a:pt x="421665" y="134047"/>
                </a:lnTo>
                <a:lnTo>
                  <a:pt x="401430" y="96764"/>
                </a:lnTo>
                <a:lnTo>
                  <a:pt x="374632" y="64282"/>
                </a:lnTo>
                <a:lnTo>
                  <a:pt x="342153" y="37482"/>
                </a:lnTo>
                <a:lnTo>
                  <a:pt x="304875" y="17247"/>
                </a:lnTo>
                <a:lnTo>
                  <a:pt x="263682" y="4458"/>
                </a:lnTo>
                <a:lnTo>
                  <a:pt x="21945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796804" y="4494663"/>
            <a:ext cx="1936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40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3550" y="4866385"/>
            <a:ext cx="1222908" cy="1222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3550" y="4866385"/>
            <a:ext cx="1223010" cy="1223010"/>
          </a:xfrm>
          <a:custGeom>
            <a:avLst/>
            <a:gdLst/>
            <a:ahLst/>
            <a:cxnLst/>
            <a:rect l="l" t="t" r="r" b="b"/>
            <a:pathLst>
              <a:path w="1223010" h="1223010">
                <a:moveTo>
                  <a:pt x="611454" y="1222895"/>
                </a:moveTo>
                <a:lnTo>
                  <a:pt x="659238" y="1221056"/>
                </a:lnTo>
                <a:lnTo>
                  <a:pt x="706017" y="1215627"/>
                </a:lnTo>
                <a:lnTo>
                  <a:pt x="751653" y="1206747"/>
                </a:lnTo>
                <a:lnTo>
                  <a:pt x="796012" y="1194549"/>
                </a:lnTo>
                <a:lnTo>
                  <a:pt x="838958" y="1179171"/>
                </a:lnTo>
                <a:lnTo>
                  <a:pt x="880354" y="1160748"/>
                </a:lnTo>
                <a:lnTo>
                  <a:pt x="920065" y="1139416"/>
                </a:lnTo>
                <a:lnTo>
                  <a:pt x="957954" y="1115311"/>
                </a:lnTo>
                <a:lnTo>
                  <a:pt x="993886" y="1088568"/>
                </a:lnTo>
                <a:lnTo>
                  <a:pt x="1027724" y="1059325"/>
                </a:lnTo>
                <a:lnTo>
                  <a:pt x="1059333" y="1027716"/>
                </a:lnTo>
                <a:lnTo>
                  <a:pt x="1088577" y="993878"/>
                </a:lnTo>
                <a:lnTo>
                  <a:pt x="1115320" y="957947"/>
                </a:lnTo>
                <a:lnTo>
                  <a:pt x="1139426" y="920058"/>
                </a:lnTo>
                <a:lnTo>
                  <a:pt x="1160758" y="880347"/>
                </a:lnTo>
                <a:lnTo>
                  <a:pt x="1179182" y="838951"/>
                </a:lnTo>
                <a:lnTo>
                  <a:pt x="1194561" y="796005"/>
                </a:lnTo>
                <a:lnTo>
                  <a:pt x="1206759" y="751645"/>
                </a:lnTo>
                <a:lnTo>
                  <a:pt x="1215640" y="706007"/>
                </a:lnTo>
                <a:lnTo>
                  <a:pt x="1221068" y="659227"/>
                </a:lnTo>
                <a:lnTo>
                  <a:pt x="1222908" y="611441"/>
                </a:lnTo>
                <a:lnTo>
                  <a:pt x="1221068" y="563657"/>
                </a:lnTo>
                <a:lnTo>
                  <a:pt x="1215640" y="516879"/>
                </a:lnTo>
                <a:lnTo>
                  <a:pt x="1206759" y="471242"/>
                </a:lnTo>
                <a:lnTo>
                  <a:pt x="1194561" y="426883"/>
                </a:lnTo>
                <a:lnTo>
                  <a:pt x="1179182" y="383938"/>
                </a:lnTo>
                <a:lnTo>
                  <a:pt x="1160758" y="342543"/>
                </a:lnTo>
                <a:lnTo>
                  <a:pt x="1139426" y="302833"/>
                </a:lnTo>
                <a:lnTo>
                  <a:pt x="1115320" y="264945"/>
                </a:lnTo>
                <a:lnTo>
                  <a:pt x="1088577" y="229014"/>
                </a:lnTo>
                <a:lnTo>
                  <a:pt x="1059333" y="195177"/>
                </a:lnTo>
                <a:lnTo>
                  <a:pt x="1027724" y="163568"/>
                </a:lnTo>
                <a:lnTo>
                  <a:pt x="993886" y="134325"/>
                </a:lnTo>
                <a:lnTo>
                  <a:pt x="957954" y="107583"/>
                </a:lnTo>
                <a:lnTo>
                  <a:pt x="920065" y="83478"/>
                </a:lnTo>
                <a:lnTo>
                  <a:pt x="880354" y="62147"/>
                </a:lnTo>
                <a:lnTo>
                  <a:pt x="838958" y="43724"/>
                </a:lnTo>
                <a:lnTo>
                  <a:pt x="796012" y="28345"/>
                </a:lnTo>
                <a:lnTo>
                  <a:pt x="751653" y="16148"/>
                </a:lnTo>
                <a:lnTo>
                  <a:pt x="706017" y="7267"/>
                </a:lnTo>
                <a:lnTo>
                  <a:pt x="659238" y="1839"/>
                </a:lnTo>
                <a:lnTo>
                  <a:pt x="611454" y="0"/>
                </a:lnTo>
                <a:lnTo>
                  <a:pt x="563669" y="1839"/>
                </a:lnTo>
                <a:lnTo>
                  <a:pt x="516891" y="7267"/>
                </a:lnTo>
                <a:lnTo>
                  <a:pt x="471254" y="16148"/>
                </a:lnTo>
                <a:lnTo>
                  <a:pt x="426895" y="28345"/>
                </a:lnTo>
                <a:lnTo>
                  <a:pt x="383949" y="43724"/>
                </a:lnTo>
                <a:lnTo>
                  <a:pt x="342553" y="62147"/>
                </a:lnTo>
                <a:lnTo>
                  <a:pt x="302843" y="83478"/>
                </a:lnTo>
                <a:lnTo>
                  <a:pt x="264954" y="107583"/>
                </a:lnTo>
                <a:lnTo>
                  <a:pt x="229022" y="134325"/>
                </a:lnTo>
                <a:lnTo>
                  <a:pt x="195183" y="163568"/>
                </a:lnTo>
                <a:lnTo>
                  <a:pt x="163574" y="195177"/>
                </a:lnTo>
                <a:lnTo>
                  <a:pt x="134330" y="229014"/>
                </a:lnTo>
                <a:lnTo>
                  <a:pt x="107588" y="264945"/>
                </a:lnTo>
                <a:lnTo>
                  <a:pt x="83482" y="302833"/>
                </a:lnTo>
                <a:lnTo>
                  <a:pt x="62149" y="342543"/>
                </a:lnTo>
                <a:lnTo>
                  <a:pt x="43725" y="383938"/>
                </a:lnTo>
                <a:lnTo>
                  <a:pt x="28347" y="426883"/>
                </a:lnTo>
                <a:lnTo>
                  <a:pt x="16149" y="471242"/>
                </a:lnTo>
                <a:lnTo>
                  <a:pt x="7268" y="516879"/>
                </a:lnTo>
                <a:lnTo>
                  <a:pt x="1839" y="563657"/>
                </a:lnTo>
                <a:lnTo>
                  <a:pt x="0" y="611441"/>
                </a:lnTo>
                <a:lnTo>
                  <a:pt x="1839" y="659227"/>
                </a:lnTo>
                <a:lnTo>
                  <a:pt x="7268" y="706007"/>
                </a:lnTo>
                <a:lnTo>
                  <a:pt x="16149" y="751645"/>
                </a:lnTo>
                <a:lnTo>
                  <a:pt x="28347" y="796005"/>
                </a:lnTo>
                <a:lnTo>
                  <a:pt x="43725" y="838951"/>
                </a:lnTo>
                <a:lnTo>
                  <a:pt x="62149" y="880347"/>
                </a:lnTo>
                <a:lnTo>
                  <a:pt x="83482" y="920058"/>
                </a:lnTo>
                <a:lnTo>
                  <a:pt x="107588" y="957947"/>
                </a:lnTo>
                <a:lnTo>
                  <a:pt x="134330" y="993878"/>
                </a:lnTo>
                <a:lnTo>
                  <a:pt x="163574" y="1027716"/>
                </a:lnTo>
                <a:lnTo>
                  <a:pt x="195183" y="1059325"/>
                </a:lnTo>
                <a:lnTo>
                  <a:pt x="229022" y="1088568"/>
                </a:lnTo>
                <a:lnTo>
                  <a:pt x="264954" y="1115311"/>
                </a:lnTo>
                <a:lnTo>
                  <a:pt x="302843" y="1139416"/>
                </a:lnTo>
                <a:lnTo>
                  <a:pt x="342553" y="1160748"/>
                </a:lnTo>
                <a:lnTo>
                  <a:pt x="383949" y="1179171"/>
                </a:lnTo>
                <a:lnTo>
                  <a:pt x="426895" y="1194549"/>
                </a:lnTo>
                <a:lnTo>
                  <a:pt x="471254" y="1206747"/>
                </a:lnTo>
                <a:lnTo>
                  <a:pt x="516891" y="1215627"/>
                </a:lnTo>
                <a:lnTo>
                  <a:pt x="563669" y="1221056"/>
                </a:lnTo>
                <a:lnTo>
                  <a:pt x="611454" y="122289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1872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58316" y="878398"/>
            <a:ext cx="3186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2000" spc="1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0" b="1">
                <a:solidFill>
                  <a:srgbClr val="58595B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05265" y="438784"/>
            <a:ext cx="162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FEATURES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8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229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49172" y="1460435"/>
            <a:ext cx="5953125" cy="663892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31775" indent="-219075">
              <a:lnSpc>
                <a:spcPct val="100000"/>
              </a:lnSpc>
              <a:spcBef>
                <a:spcPts val="459"/>
              </a:spcBef>
              <a:buAutoNum type="alphaUcPeriod" startAt="3"/>
              <a:tabLst>
                <a:tab pos="232410" algn="l"/>
              </a:tabLst>
            </a:pPr>
            <a:r>
              <a:rPr dirty="0" sz="1150" spc="75">
                <a:solidFill>
                  <a:srgbClr val="58595B"/>
                </a:solidFill>
                <a:latin typeface="Tahoma"/>
                <a:cs typeface="Tahoma"/>
              </a:rPr>
              <a:t>BACK </a:t>
            </a:r>
            <a:r>
              <a:rPr dirty="0" sz="1150" spc="-170">
                <a:solidFill>
                  <a:srgbClr val="58595B"/>
                </a:solidFill>
                <a:latin typeface="Tahoma"/>
                <a:cs typeface="Tahoma"/>
              </a:rPr>
              <a:t>&amp; </a:t>
            </a:r>
            <a:r>
              <a:rPr dirty="0" sz="1150" spc="114">
                <a:solidFill>
                  <a:srgbClr val="58595B"/>
                </a:solidFill>
                <a:latin typeface="Tahoma"/>
                <a:cs typeface="Tahoma"/>
              </a:rPr>
              <a:t>ARM </a:t>
            </a:r>
            <a:r>
              <a:rPr dirty="0" sz="1150" spc="60">
                <a:solidFill>
                  <a:srgbClr val="58595B"/>
                </a:solidFill>
                <a:latin typeface="Tahoma"/>
                <a:cs typeface="Tahoma"/>
              </a:rPr>
              <a:t>PILLOW</a:t>
            </a:r>
            <a:r>
              <a:rPr dirty="0" sz="1150" spc="36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5">
                <a:solidFill>
                  <a:srgbClr val="58595B"/>
                </a:solidFill>
                <a:latin typeface="Tahoma"/>
                <a:cs typeface="Tahoma"/>
              </a:rPr>
              <a:t>TYPES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16510">
              <a:lnSpc>
                <a:spcPts val="1400"/>
              </a:lnSpc>
              <a:spcBef>
                <a:spcPts val="50"/>
              </a:spcBef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Backs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&amp;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Pillows—most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semi-attached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backs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fiber.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enclosed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non-woven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fabric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partitions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inside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keep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shifting.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fiber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used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hollow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conjugate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silicone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superior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900" spc="-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resiliency.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Backs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&amp;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Pillows—Premium back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contain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filling combination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50%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polyester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fiber/45% duck feather/5% duck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filled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100%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duck feather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down,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available 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option.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fill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has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cleaned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dried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using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biodegradable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emulsifiers.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result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debris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free,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hypo-allergenic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natural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fill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exceptional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performance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luxurious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feel.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feather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adheres 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standard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bedding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industry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maximum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comfort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luxury.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228600" indent="-215900">
              <a:lnSpc>
                <a:spcPct val="100000"/>
              </a:lnSpc>
              <a:buAutoNum type="alphaUcPeriod" startAt="4"/>
              <a:tabLst>
                <a:tab pos="229235" algn="l"/>
              </a:tabLst>
            </a:pP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SPRING</a:t>
            </a:r>
            <a:r>
              <a:rPr dirty="0" sz="1150" spc="18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90">
                <a:solidFill>
                  <a:srgbClr val="58595B"/>
                </a:solidFill>
                <a:latin typeface="Tahoma"/>
                <a:cs typeface="Tahoma"/>
              </a:rPr>
              <a:t>CONSTRUCTION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Soft-Luxe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individually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pocketed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spring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system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latest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design innovation in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upholstered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9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engineered</a:t>
            </a:r>
            <a:endParaRPr sz="900">
              <a:latin typeface="Arial"/>
              <a:cs typeface="Arial"/>
            </a:endParaRPr>
          </a:p>
          <a:p>
            <a:pPr marL="12700" marR="147320">
              <a:lnSpc>
                <a:spcPct val="129700"/>
              </a:lnSpc>
            </a:pP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ultimate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comfort.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Soft-Luxe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system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minimum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100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coils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minimum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300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coils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sofa.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has 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separate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suspension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eliminates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“roll-together”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provides  seating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comfort for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every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individual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regardless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shape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size.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Soft-Luxe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seating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system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r>
              <a:rPr dirty="0" sz="900" spc="-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900">
              <a:latin typeface="Arial"/>
              <a:cs typeface="Arial"/>
            </a:endParaRPr>
          </a:p>
          <a:p>
            <a:pPr marL="12700" marR="17145">
              <a:lnSpc>
                <a:spcPct val="129700"/>
              </a:lnSpc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durable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carefree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service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even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most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active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families.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Some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styles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drop-in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units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sinuous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wire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springs.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50" spc="40">
                <a:solidFill>
                  <a:srgbClr val="58595B"/>
                </a:solidFill>
                <a:latin typeface="Tahoma"/>
                <a:cs typeface="Tahoma"/>
              </a:rPr>
              <a:t>BLEND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DOWN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85">
                <a:solidFill>
                  <a:srgbClr val="58595B"/>
                </a:solidFill>
                <a:latin typeface="Tahoma"/>
                <a:cs typeface="Tahoma"/>
              </a:rPr>
              <a:t>CUSHIONS*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10160">
              <a:lnSpc>
                <a:spcPts val="1400"/>
              </a:lnSpc>
              <a:spcBef>
                <a:spcPts val="50"/>
              </a:spcBef>
            </a:pP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certain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where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“sit”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calls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luxurious, super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feel.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2.0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density </a:t>
            </a:r>
            <a:r>
              <a:rPr dirty="0" sz="900" spc="110">
                <a:solidFill>
                  <a:srgbClr val="58595B"/>
                </a:solidFill>
                <a:latin typeface="Arial"/>
                <a:cs typeface="Arial"/>
              </a:rPr>
              <a:t>Hr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 which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surrounded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combination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50%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polyester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fiber, 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45%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duck feather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5%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duck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down.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encased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heavy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down-proof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ticking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material.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fill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cleaned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using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biodegradable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emulsifiers.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result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debris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free,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hypo-allergenic,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natural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fill  with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exceptional performance and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luxurious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feel.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The Blend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40" b="1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50" b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available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frame 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listed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below. Therefore, </a:t>
            </a:r>
            <a:r>
              <a:rPr dirty="0" sz="900" spc="25" b="1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900" spc="-50" b="1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available </a:t>
            </a:r>
            <a:r>
              <a:rPr dirty="0" sz="900" spc="-55" b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optional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upgrade.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See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our superior</a:t>
            </a:r>
            <a:r>
              <a:rPr dirty="0" sz="900" spc="-35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“Spring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Cushion”,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900" spc="-40" b="1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ordered </a:t>
            </a:r>
            <a:r>
              <a:rPr dirty="0" sz="900" spc="-55" b="1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optional </a:t>
            </a:r>
            <a:r>
              <a:rPr dirty="0" sz="900" spc="-40" b="1">
                <a:solidFill>
                  <a:srgbClr val="58595B"/>
                </a:solidFill>
                <a:latin typeface="Arial"/>
                <a:cs typeface="Arial"/>
              </a:rPr>
              <a:t>cushion</a:t>
            </a:r>
            <a:r>
              <a:rPr dirty="0" sz="900" spc="90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upgrade.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448435">
              <a:lnSpc>
                <a:spcPct val="129700"/>
              </a:lnSpc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Certain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semi-attached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pillow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may have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 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upgrade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pillow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(see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upcharge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information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pillows).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are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combination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50%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polyester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fiber,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45%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duck feather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50">
                <a:solidFill>
                  <a:srgbClr val="58595B"/>
                </a:solidFill>
                <a:latin typeface="Arial"/>
                <a:cs typeface="Arial"/>
              </a:rPr>
              <a:t>5%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duck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encased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heavy</a:t>
            </a:r>
            <a:r>
              <a:rPr dirty="0" sz="9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down-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proof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ticking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material,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which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consist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locked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channels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are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sewn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together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sections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endParaRPr sz="900">
              <a:latin typeface="Arial"/>
              <a:cs typeface="Arial"/>
            </a:endParaRPr>
          </a:p>
          <a:p>
            <a:pPr marL="12700" marR="132715">
              <a:lnSpc>
                <a:spcPct val="129700"/>
              </a:lnSpc>
            </a:pP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keep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pillow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settling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place.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regular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“fluffing”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recommended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keep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them  looking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plump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full.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spc="35" i="1">
                <a:solidFill>
                  <a:srgbClr val="58595B"/>
                </a:solidFill>
                <a:latin typeface="Arial"/>
                <a:cs typeface="Arial"/>
              </a:rPr>
              <a:t>*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foams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58595B"/>
                </a:solidFill>
                <a:latin typeface="Arial"/>
                <a:cs typeface="Arial"/>
              </a:rPr>
              <a:t>used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meet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requirements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California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Bureau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Home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Furnishings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Technical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58595B"/>
                </a:solidFill>
                <a:latin typeface="Arial"/>
                <a:cs typeface="Arial"/>
              </a:rPr>
              <a:t>Bulletin</a:t>
            </a:r>
            <a:r>
              <a:rPr dirty="0" sz="800" spc="-1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58595B"/>
                </a:solidFill>
                <a:latin typeface="Arial"/>
                <a:cs typeface="Arial"/>
              </a:rPr>
              <a:t>117.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76226" y="6050534"/>
            <a:ext cx="1222895" cy="1222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76220" y="6050534"/>
            <a:ext cx="1223010" cy="1223010"/>
          </a:xfrm>
          <a:custGeom>
            <a:avLst/>
            <a:gdLst/>
            <a:ahLst/>
            <a:cxnLst/>
            <a:rect l="l" t="t" r="r" b="b"/>
            <a:pathLst>
              <a:path w="1223009" h="1223009">
                <a:moveTo>
                  <a:pt x="611454" y="1222908"/>
                </a:moveTo>
                <a:lnTo>
                  <a:pt x="659238" y="1221068"/>
                </a:lnTo>
                <a:lnTo>
                  <a:pt x="706017" y="1215640"/>
                </a:lnTo>
                <a:lnTo>
                  <a:pt x="751653" y="1206759"/>
                </a:lnTo>
                <a:lnTo>
                  <a:pt x="796012" y="1194561"/>
                </a:lnTo>
                <a:lnTo>
                  <a:pt x="838958" y="1179182"/>
                </a:lnTo>
                <a:lnTo>
                  <a:pt x="880354" y="1160758"/>
                </a:lnTo>
                <a:lnTo>
                  <a:pt x="920065" y="1139426"/>
                </a:lnTo>
                <a:lnTo>
                  <a:pt x="957954" y="1115320"/>
                </a:lnTo>
                <a:lnTo>
                  <a:pt x="993886" y="1088577"/>
                </a:lnTo>
                <a:lnTo>
                  <a:pt x="1027724" y="1059333"/>
                </a:lnTo>
                <a:lnTo>
                  <a:pt x="1059333" y="1027724"/>
                </a:lnTo>
                <a:lnTo>
                  <a:pt x="1088577" y="993886"/>
                </a:lnTo>
                <a:lnTo>
                  <a:pt x="1115320" y="957954"/>
                </a:lnTo>
                <a:lnTo>
                  <a:pt x="1139426" y="920065"/>
                </a:lnTo>
                <a:lnTo>
                  <a:pt x="1160758" y="880354"/>
                </a:lnTo>
                <a:lnTo>
                  <a:pt x="1179182" y="838958"/>
                </a:lnTo>
                <a:lnTo>
                  <a:pt x="1194561" y="796012"/>
                </a:lnTo>
                <a:lnTo>
                  <a:pt x="1206759" y="751653"/>
                </a:lnTo>
                <a:lnTo>
                  <a:pt x="1215640" y="706017"/>
                </a:lnTo>
                <a:lnTo>
                  <a:pt x="1221068" y="659238"/>
                </a:lnTo>
                <a:lnTo>
                  <a:pt x="1222908" y="611454"/>
                </a:lnTo>
                <a:lnTo>
                  <a:pt x="1221068" y="563669"/>
                </a:lnTo>
                <a:lnTo>
                  <a:pt x="1215640" y="516891"/>
                </a:lnTo>
                <a:lnTo>
                  <a:pt x="1206759" y="471254"/>
                </a:lnTo>
                <a:lnTo>
                  <a:pt x="1194561" y="426895"/>
                </a:lnTo>
                <a:lnTo>
                  <a:pt x="1179182" y="383949"/>
                </a:lnTo>
                <a:lnTo>
                  <a:pt x="1160758" y="342553"/>
                </a:lnTo>
                <a:lnTo>
                  <a:pt x="1139426" y="302843"/>
                </a:lnTo>
                <a:lnTo>
                  <a:pt x="1115320" y="264954"/>
                </a:lnTo>
                <a:lnTo>
                  <a:pt x="1088577" y="229022"/>
                </a:lnTo>
                <a:lnTo>
                  <a:pt x="1059333" y="195183"/>
                </a:lnTo>
                <a:lnTo>
                  <a:pt x="1027724" y="163574"/>
                </a:lnTo>
                <a:lnTo>
                  <a:pt x="993886" y="134330"/>
                </a:lnTo>
                <a:lnTo>
                  <a:pt x="957954" y="107588"/>
                </a:lnTo>
                <a:lnTo>
                  <a:pt x="920065" y="83482"/>
                </a:lnTo>
                <a:lnTo>
                  <a:pt x="880354" y="62149"/>
                </a:lnTo>
                <a:lnTo>
                  <a:pt x="838958" y="43725"/>
                </a:lnTo>
                <a:lnTo>
                  <a:pt x="796012" y="28347"/>
                </a:lnTo>
                <a:lnTo>
                  <a:pt x="751653" y="16149"/>
                </a:lnTo>
                <a:lnTo>
                  <a:pt x="706017" y="7268"/>
                </a:lnTo>
                <a:lnTo>
                  <a:pt x="659238" y="1839"/>
                </a:lnTo>
                <a:lnTo>
                  <a:pt x="611454" y="0"/>
                </a:lnTo>
                <a:lnTo>
                  <a:pt x="563669" y="1839"/>
                </a:lnTo>
                <a:lnTo>
                  <a:pt x="516891" y="7268"/>
                </a:lnTo>
                <a:lnTo>
                  <a:pt x="471254" y="16149"/>
                </a:lnTo>
                <a:lnTo>
                  <a:pt x="426895" y="28347"/>
                </a:lnTo>
                <a:lnTo>
                  <a:pt x="383949" y="43725"/>
                </a:lnTo>
                <a:lnTo>
                  <a:pt x="342553" y="62149"/>
                </a:lnTo>
                <a:lnTo>
                  <a:pt x="302843" y="83482"/>
                </a:lnTo>
                <a:lnTo>
                  <a:pt x="264954" y="107588"/>
                </a:lnTo>
                <a:lnTo>
                  <a:pt x="229022" y="134330"/>
                </a:lnTo>
                <a:lnTo>
                  <a:pt x="195183" y="163574"/>
                </a:lnTo>
                <a:lnTo>
                  <a:pt x="163574" y="195183"/>
                </a:lnTo>
                <a:lnTo>
                  <a:pt x="134330" y="229022"/>
                </a:lnTo>
                <a:lnTo>
                  <a:pt x="107588" y="264954"/>
                </a:lnTo>
                <a:lnTo>
                  <a:pt x="83482" y="302843"/>
                </a:lnTo>
                <a:lnTo>
                  <a:pt x="62149" y="342553"/>
                </a:lnTo>
                <a:lnTo>
                  <a:pt x="43725" y="383949"/>
                </a:lnTo>
                <a:lnTo>
                  <a:pt x="28347" y="426895"/>
                </a:lnTo>
                <a:lnTo>
                  <a:pt x="16149" y="471254"/>
                </a:lnTo>
                <a:lnTo>
                  <a:pt x="7268" y="516891"/>
                </a:lnTo>
                <a:lnTo>
                  <a:pt x="1839" y="563669"/>
                </a:lnTo>
                <a:lnTo>
                  <a:pt x="0" y="611454"/>
                </a:lnTo>
                <a:lnTo>
                  <a:pt x="1839" y="659238"/>
                </a:lnTo>
                <a:lnTo>
                  <a:pt x="7268" y="706017"/>
                </a:lnTo>
                <a:lnTo>
                  <a:pt x="16149" y="751653"/>
                </a:lnTo>
                <a:lnTo>
                  <a:pt x="28347" y="796012"/>
                </a:lnTo>
                <a:lnTo>
                  <a:pt x="43725" y="838958"/>
                </a:lnTo>
                <a:lnTo>
                  <a:pt x="62149" y="880354"/>
                </a:lnTo>
                <a:lnTo>
                  <a:pt x="83482" y="920065"/>
                </a:lnTo>
                <a:lnTo>
                  <a:pt x="107588" y="957954"/>
                </a:lnTo>
                <a:lnTo>
                  <a:pt x="134330" y="993886"/>
                </a:lnTo>
                <a:lnTo>
                  <a:pt x="163574" y="1027724"/>
                </a:lnTo>
                <a:lnTo>
                  <a:pt x="195183" y="1059333"/>
                </a:lnTo>
                <a:lnTo>
                  <a:pt x="229022" y="1088577"/>
                </a:lnTo>
                <a:lnTo>
                  <a:pt x="264954" y="1115320"/>
                </a:lnTo>
                <a:lnTo>
                  <a:pt x="302843" y="1139426"/>
                </a:lnTo>
                <a:lnTo>
                  <a:pt x="342553" y="1160758"/>
                </a:lnTo>
                <a:lnTo>
                  <a:pt x="383949" y="1179182"/>
                </a:lnTo>
                <a:lnTo>
                  <a:pt x="426895" y="1194561"/>
                </a:lnTo>
                <a:lnTo>
                  <a:pt x="471254" y="1206759"/>
                </a:lnTo>
                <a:lnTo>
                  <a:pt x="516891" y="1215640"/>
                </a:lnTo>
                <a:lnTo>
                  <a:pt x="563669" y="1221068"/>
                </a:lnTo>
                <a:lnTo>
                  <a:pt x="611454" y="12229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055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2355" y="878398"/>
            <a:ext cx="3186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2000" spc="1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0" b="1">
                <a:solidFill>
                  <a:srgbClr val="58595B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38784"/>
            <a:ext cx="162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FEATURES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95670" y="3878586"/>
            <a:ext cx="1983739" cy="688340"/>
          </a:xfrm>
          <a:custGeom>
            <a:avLst/>
            <a:gdLst/>
            <a:ahLst/>
            <a:cxnLst/>
            <a:rect l="l" t="t" r="r" b="b"/>
            <a:pathLst>
              <a:path w="1983739" h="688339">
                <a:moveTo>
                  <a:pt x="1906193" y="0"/>
                </a:moveTo>
                <a:lnTo>
                  <a:pt x="141008" y="1130"/>
                </a:lnTo>
                <a:lnTo>
                  <a:pt x="78676" y="18262"/>
                </a:lnTo>
                <a:lnTo>
                  <a:pt x="36614" y="51765"/>
                </a:lnTo>
                <a:lnTo>
                  <a:pt x="14795" y="83705"/>
                </a:lnTo>
                <a:lnTo>
                  <a:pt x="0" y="156159"/>
                </a:lnTo>
                <a:lnTo>
                  <a:pt x="0" y="544131"/>
                </a:lnTo>
                <a:lnTo>
                  <a:pt x="16357" y="603338"/>
                </a:lnTo>
                <a:lnTo>
                  <a:pt x="56870" y="654761"/>
                </a:lnTo>
                <a:lnTo>
                  <a:pt x="92697" y="677341"/>
                </a:lnTo>
                <a:lnTo>
                  <a:pt x="155028" y="688251"/>
                </a:lnTo>
                <a:lnTo>
                  <a:pt x="1928939" y="684364"/>
                </a:lnTo>
                <a:lnTo>
                  <a:pt x="1953094" y="673455"/>
                </a:lnTo>
                <a:lnTo>
                  <a:pt x="1968665" y="653973"/>
                </a:lnTo>
                <a:lnTo>
                  <a:pt x="1978025" y="627481"/>
                </a:lnTo>
                <a:lnTo>
                  <a:pt x="1983473" y="579970"/>
                </a:lnTo>
                <a:lnTo>
                  <a:pt x="1981923" y="60337"/>
                </a:lnTo>
                <a:lnTo>
                  <a:pt x="1957768" y="19824"/>
                </a:lnTo>
                <a:lnTo>
                  <a:pt x="1906193" y="0"/>
                </a:lnTo>
                <a:close/>
              </a:path>
            </a:pathLst>
          </a:custGeom>
          <a:solidFill>
            <a:srgbClr val="C6C8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47353" y="3992702"/>
            <a:ext cx="1756410" cy="0"/>
          </a:xfrm>
          <a:custGeom>
            <a:avLst/>
            <a:gdLst/>
            <a:ahLst/>
            <a:cxnLst/>
            <a:rect l="l" t="t" r="r" b="b"/>
            <a:pathLst>
              <a:path w="1756410" h="0">
                <a:moveTo>
                  <a:pt x="0" y="0"/>
                </a:moveTo>
                <a:lnTo>
                  <a:pt x="1756359" y="0"/>
                </a:lnTo>
              </a:path>
            </a:pathLst>
          </a:custGeom>
          <a:ln w="82880">
            <a:solidFill>
              <a:srgbClr val="9C9E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45804" y="4444555"/>
            <a:ext cx="1756410" cy="0"/>
          </a:xfrm>
          <a:custGeom>
            <a:avLst/>
            <a:gdLst/>
            <a:ahLst/>
            <a:cxnLst/>
            <a:rect l="l" t="t" r="r" b="b"/>
            <a:pathLst>
              <a:path w="1756410" h="0">
                <a:moveTo>
                  <a:pt x="0" y="0"/>
                </a:moveTo>
                <a:lnTo>
                  <a:pt x="1756359" y="0"/>
                </a:lnTo>
              </a:path>
            </a:pathLst>
          </a:custGeom>
          <a:ln w="82880">
            <a:solidFill>
              <a:srgbClr val="9C9E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56611" y="4035387"/>
            <a:ext cx="1520825" cy="377825"/>
          </a:xfrm>
          <a:custGeom>
            <a:avLst/>
            <a:gdLst/>
            <a:ahLst/>
            <a:cxnLst/>
            <a:rect l="l" t="t" r="r" b="b"/>
            <a:pathLst>
              <a:path w="1520825" h="377825">
                <a:moveTo>
                  <a:pt x="1520558" y="377634"/>
                </a:moveTo>
                <a:lnTo>
                  <a:pt x="0" y="377634"/>
                </a:lnTo>
                <a:lnTo>
                  <a:pt x="0" y="0"/>
                </a:lnTo>
                <a:lnTo>
                  <a:pt x="1520558" y="0"/>
                </a:lnTo>
                <a:lnTo>
                  <a:pt x="1520558" y="377634"/>
                </a:lnTo>
                <a:close/>
              </a:path>
            </a:pathLst>
          </a:custGeom>
          <a:solidFill>
            <a:srgbClr val="4C4C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70938" y="4031157"/>
            <a:ext cx="381635" cy="381635"/>
          </a:xfrm>
          <a:custGeom>
            <a:avLst/>
            <a:gdLst/>
            <a:ahLst/>
            <a:cxnLst/>
            <a:rect l="l" t="t" r="r" b="b"/>
            <a:pathLst>
              <a:path w="381635" h="381635">
                <a:moveTo>
                  <a:pt x="381444" y="381444"/>
                </a:moveTo>
                <a:lnTo>
                  <a:pt x="0" y="381444"/>
                </a:lnTo>
                <a:lnTo>
                  <a:pt x="0" y="0"/>
                </a:lnTo>
                <a:lnTo>
                  <a:pt x="381444" y="0"/>
                </a:lnTo>
                <a:lnTo>
                  <a:pt x="381444" y="381444"/>
                </a:lnTo>
                <a:close/>
              </a:path>
            </a:pathLst>
          </a:custGeom>
          <a:solidFill>
            <a:srgbClr val="7678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70944" y="4031164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288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70944" y="4412608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288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47233" y="4031164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0" y="0"/>
                </a:moveTo>
                <a:lnTo>
                  <a:pt x="1754632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01865" y="3954875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76288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47233" y="3954875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1754632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47233" y="3954875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0"/>
                </a:moveTo>
                <a:lnTo>
                  <a:pt x="0" y="76288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247233" y="4412608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0" y="0"/>
                </a:moveTo>
                <a:lnTo>
                  <a:pt x="1754632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01865" y="4412608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0"/>
                </a:moveTo>
                <a:lnTo>
                  <a:pt x="0" y="76288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247233" y="4488897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1754632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247233" y="4412608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76288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70944" y="4412608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5" h="0">
                <a:moveTo>
                  <a:pt x="0" y="0"/>
                </a:moveTo>
                <a:lnTo>
                  <a:pt x="381444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52388" y="4031164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381444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70944" y="4031164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5" h="0">
                <a:moveTo>
                  <a:pt x="381444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70944" y="4031164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0"/>
                </a:moveTo>
                <a:lnTo>
                  <a:pt x="0" y="381444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247233" y="3878586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1754632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247233" y="4565173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1754632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94655" y="4031164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0"/>
                </a:moveTo>
                <a:lnTo>
                  <a:pt x="0" y="381444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94655" y="3878586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5" h="153035">
                <a:moveTo>
                  <a:pt x="152577" y="0"/>
                </a:moveTo>
                <a:lnTo>
                  <a:pt x="104352" y="7778"/>
                </a:lnTo>
                <a:lnTo>
                  <a:pt x="62468" y="29439"/>
                </a:lnTo>
                <a:lnTo>
                  <a:pt x="29439" y="62468"/>
                </a:lnTo>
                <a:lnTo>
                  <a:pt x="7778" y="104352"/>
                </a:lnTo>
                <a:lnTo>
                  <a:pt x="0" y="152577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094655" y="4412608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5" h="153035">
                <a:moveTo>
                  <a:pt x="0" y="0"/>
                </a:moveTo>
                <a:lnTo>
                  <a:pt x="7778" y="48224"/>
                </a:lnTo>
                <a:lnTo>
                  <a:pt x="29439" y="90105"/>
                </a:lnTo>
                <a:lnTo>
                  <a:pt x="62468" y="123130"/>
                </a:lnTo>
                <a:lnTo>
                  <a:pt x="104352" y="144787"/>
                </a:lnTo>
                <a:lnTo>
                  <a:pt x="152577" y="152565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52388" y="4412608"/>
            <a:ext cx="1525905" cy="0"/>
          </a:xfrm>
          <a:custGeom>
            <a:avLst/>
            <a:gdLst/>
            <a:ahLst/>
            <a:cxnLst/>
            <a:rect l="l" t="t" r="r" b="b"/>
            <a:pathLst>
              <a:path w="1525904" h="0">
                <a:moveTo>
                  <a:pt x="0" y="0"/>
                </a:moveTo>
                <a:lnTo>
                  <a:pt x="1525765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078154" y="3954875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534022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552388" y="4031164"/>
            <a:ext cx="1525905" cy="0"/>
          </a:xfrm>
          <a:custGeom>
            <a:avLst/>
            <a:gdLst/>
            <a:ahLst/>
            <a:cxnLst/>
            <a:rect l="l" t="t" r="r" b="b"/>
            <a:pathLst>
              <a:path w="1525904" h="0">
                <a:moveTo>
                  <a:pt x="1525765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552388" y="4031164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0"/>
                </a:moveTo>
                <a:lnTo>
                  <a:pt x="0" y="381444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01865" y="4488897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5" h="76835">
                <a:moveTo>
                  <a:pt x="0" y="76276"/>
                </a:moveTo>
                <a:lnTo>
                  <a:pt x="29697" y="70281"/>
                </a:lnTo>
                <a:lnTo>
                  <a:pt x="53946" y="53935"/>
                </a:lnTo>
                <a:lnTo>
                  <a:pt x="70294" y="29690"/>
                </a:lnTo>
                <a:lnTo>
                  <a:pt x="76288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01865" y="3878586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5" h="76835">
                <a:moveTo>
                  <a:pt x="76288" y="76288"/>
                </a:moveTo>
                <a:lnTo>
                  <a:pt x="70294" y="46596"/>
                </a:lnTo>
                <a:lnTo>
                  <a:pt x="53946" y="22347"/>
                </a:lnTo>
                <a:lnTo>
                  <a:pt x="29697" y="5996"/>
                </a:ln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70941" y="4031164"/>
            <a:ext cx="381635" cy="381635"/>
          </a:xfrm>
          <a:custGeom>
            <a:avLst/>
            <a:gdLst/>
            <a:ahLst/>
            <a:cxnLst/>
            <a:rect l="l" t="t" r="r" b="b"/>
            <a:pathLst>
              <a:path w="381635" h="381635">
                <a:moveTo>
                  <a:pt x="381444" y="0"/>
                </a:moveTo>
                <a:lnTo>
                  <a:pt x="76288" y="0"/>
                </a:lnTo>
                <a:lnTo>
                  <a:pt x="0" y="0"/>
                </a:lnTo>
                <a:lnTo>
                  <a:pt x="0" y="381444"/>
                </a:lnTo>
                <a:lnTo>
                  <a:pt x="76288" y="381444"/>
                </a:lnTo>
                <a:lnTo>
                  <a:pt x="381444" y="381444"/>
                </a:lnTo>
                <a:lnTo>
                  <a:pt x="381444" y="0"/>
                </a:lnTo>
                <a:close/>
              </a:path>
            </a:pathLst>
          </a:custGeom>
          <a:ln w="9347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95248" y="3949448"/>
            <a:ext cx="22860" cy="53975"/>
          </a:xfrm>
          <a:custGeom>
            <a:avLst/>
            <a:gdLst/>
            <a:ahLst/>
            <a:cxnLst/>
            <a:rect l="l" t="t" r="r" b="b"/>
            <a:pathLst>
              <a:path w="22860" h="53975">
                <a:moveTo>
                  <a:pt x="0" y="53949"/>
                </a:moveTo>
                <a:lnTo>
                  <a:pt x="9530" y="42328"/>
                </a:lnTo>
                <a:lnTo>
                  <a:pt x="16543" y="29198"/>
                </a:lnTo>
                <a:lnTo>
                  <a:pt x="20872" y="14957"/>
                </a:lnTo>
                <a:lnTo>
                  <a:pt x="22352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678780" y="3339150"/>
            <a:ext cx="107950" cy="45085"/>
          </a:xfrm>
          <a:custGeom>
            <a:avLst/>
            <a:gdLst/>
            <a:ahLst/>
            <a:cxnLst/>
            <a:rect l="l" t="t" r="r" b="b"/>
            <a:pathLst>
              <a:path w="107950" h="45085">
                <a:moveTo>
                  <a:pt x="107899" y="0"/>
                </a:moveTo>
                <a:lnTo>
                  <a:pt x="77988" y="2957"/>
                </a:lnTo>
                <a:lnTo>
                  <a:pt x="49501" y="11609"/>
                </a:lnTo>
                <a:lnTo>
                  <a:pt x="23238" y="25626"/>
                </a:lnTo>
                <a:lnTo>
                  <a:pt x="0" y="44678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39348" y="3383828"/>
            <a:ext cx="539750" cy="539750"/>
          </a:xfrm>
          <a:custGeom>
            <a:avLst/>
            <a:gdLst/>
            <a:ahLst/>
            <a:cxnLst/>
            <a:rect l="l" t="t" r="r" b="b"/>
            <a:pathLst>
              <a:path w="539750" h="539750">
                <a:moveTo>
                  <a:pt x="539432" y="0"/>
                </a:moveTo>
                <a:lnTo>
                  <a:pt x="0" y="539445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786679" y="3339150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1754632" y="0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17600" y="3415438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534009"/>
                </a:move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541311" y="3339150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5" h="76835">
                <a:moveTo>
                  <a:pt x="76288" y="76288"/>
                </a:moveTo>
                <a:lnTo>
                  <a:pt x="70292" y="46591"/>
                </a:lnTo>
                <a:lnTo>
                  <a:pt x="53941" y="22342"/>
                </a:lnTo>
                <a:lnTo>
                  <a:pt x="29692" y="5994"/>
                </a:lnTo>
                <a:lnTo>
                  <a:pt x="0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055828" y="4005519"/>
            <a:ext cx="539750" cy="539750"/>
          </a:xfrm>
          <a:custGeom>
            <a:avLst/>
            <a:gdLst/>
            <a:ahLst/>
            <a:cxnLst/>
            <a:rect l="l" t="t" r="r" b="b"/>
            <a:pathLst>
              <a:path w="539750" h="539750">
                <a:moveTo>
                  <a:pt x="539432" y="0"/>
                </a:moveTo>
                <a:lnTo>
                  <a:pt x="0" y="539445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 rot="18960000">
            <a:off x="1986028" y="3528213"/>
            <a:ext cx="71464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5">
                <a:latin typeface="Arial"/>
                <a:cs typeface="Arial"/>
              </a:rPr>
              <a:t>(Cushion</a:t>
            </a:r>
            <a:r>
              <a:rPr dirty="0" sz="800" spc="-85">
                <a:latin typeface="Arial"/>
                <a:cs typeface="Arial"/>
              </a:rPr>
              <a:t> </a:t>
            </a:r>
            <a:r>
              <a:rPr dirty="0" baseline="3472" sz="1200">
                <a:latin typeface="Arial"/>
                <a:cs typeface="Arial"/>
              </a:rPr>
              <a:t>Front)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42216" y="3599386"/>
            <a:ext cx="9512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latin typeface="Arial"/>
                <a:cs typeface="Arial"/>
              </a:rPr>
              <a:t>Dual </a:t>
            </a:r>
            <a:r>
              <a:rPr dirty="0" sz="800" b="1">
                <a:latin typeface="Arial"/>
                <a:cs typeface="Arial"/>
              </a:rPr>
              <a:t>Zone</a:t>
            </a:r>
            <a:r>
              <a:rPr dirty="0" sz="800" spc="-70" b="1">
                <a:latin typeface="Arial"/>
                <a:cs typeface="Arial"/>
              </a:rPr>
              <a:t> </a:t>
            </a:r>
            <a:r>
              <a:rPr dirty="0" sz="800" spc="-5" b="1">
                <a:latin typeface="Arial"/>
                <a:cs typeface="Arial"/>
              </a:rPr>
              <a:t>Cushion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04747" y="3880191"/>
            <a:ext cx="937894" cy="62801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800" spc="0" b="1">
                <a:latin typeface="Arial"/>
                <a:cs typeface="Arial"/>
              </a:rPr>
              <a:t>18 IFD </a:t>
            </a:r>
            <a:r>
              <a:rPr dirty="0" sz="800">
                <a:latin typeface="Arial"/>
                <a:cs typeface="Arial"/>
              </a:rPr>
              <a:t>(1.8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density)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00" spc="0" b="1">
                <a:latin typeface="Arial"/>
                <a:cs typeface="Arial"/>
              </a:rPr>
              <a:t>34 IFD </a:t>
            </a:r>
            <a:r>
              <a:rPr dirty="0" sz="800">
                <a:latin typeface="Arial"/>
                <a:cs typeface="Arial"/>
              </a:rPr>
              <a:t>(2.3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density)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800" spc="0" b="1">
                <a:latin typeface="Arial"/>
                <a:cs typeface="Arial"/>
              </a:rPr>
              <a:t>23 IFD </a:t>
            </a:r>
            <a:r>
              <a:rPr dirty="0" sz="800">
                <a:latin typeface="Arial"/>
                <a:cs typeface="Arial"/>
              </a:rPr>
              <a:t>(2.3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density)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00" spc="0" b="1">
                <a:latin typeface="Arial"/>
                <a:cs typeface="Arial"/>
              </a:rPr>
              <a:t>18 IFD </a:t>
            </a:r>
            <a:r>
              <a:rPr dirty="0" sz="800">
                <a:latin typeface="Arial"/>
                <a:cs typeface="Arial"/>
              </a:rPr>
              <a:t>(1.8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density)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877661" y="3996345"/>
            <a:ext cx="487680" cy="0"/>
          </a:xfrm>
          <a:custGeom>
            <a:avLst/>
            <a:gdLst/>
            <a:ahLst/>
            <a:cxnLst/>
            <a:rect l="l" t="t" r="r" b="b"/>
            <a:pathLst>
              <a:path w="487680" h="0">
                <a:moveTo>
                  <a:pt x="0" y="0"/>
                </a:moveTo>
                <a:lnTo>
                  <a:pt x="487451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345227" y="3965091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0" y="0"/>
                </a:moveTo>
                <a:lnTo>
                  <a:pt x="11187" y="18557"/>
                </a:lnTo>
                <a:lnTo>
                  <a:pt x="14916" y="31254"/>
                </a:lnTo>
                <a:lnTo>
                  <a:pt x="11187" y="43951"/>
                </a:lnTo>
                <a:lnTo>
                  <a:pt x="0" y="62509"/>
                </a:lnTo>
                <a:lnTo>
                  <a:pt x="85877" y="312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877661" y="4150413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 h="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674385" y="4119158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0" y="0"/>
                </a:moveTo>
                <a:lnTo>
                  <a:pt x="11187" y="18557"/>
                </a:lnTo>
                <a:lnTo>
                  <a:pt x="14916" y="31254"/>
                </a:lnTo>
                <a:lnTo>
                  <a:pt x="11187" y="43951"/>
                </a:lnTo>
                <a:lnTo>
                  <a:pt x="0" y="62509"/>
                </a:lnTo>
                <a:lnTo>
                  <a:pt x="85877" y="312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877661" y="4295123"/>
            <a:ext cx="487680" cy="0"/>
          </a:xfrm>
          <a:custGeom>
            <a:avLst/>
            <a:gdLst/>
            <a:ahLst/>
            <a:cxnLst/>
            <a:rect l="l" t="t" r="r" b="b"/>
            <a:pathLst>
              <a:path w="487680" h="0">
                <a:moveTo>
                  <a:pt x="0" y="0"/>
                </a:moveTo>
                <a:lnTo>
                  <a:pt x="487451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45227" y="4263868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0" y="0"/>
                </a:moveTo>
                <a:lnTo>
                  <a:pt x="11187" y="18557"/>
                </a:lnTo>
                <a:lnTo>
                  <a:pt x="14916" y="31254"/>
                </a:lnTo>
                <a:lnTo>
                  <a:pt x="11187" y="43951"/>
                </a:lnTo>
                <a:lnTo>
                  <a:pt x="0" y="62509"/>
                </a:lnTo>
                <a:lnTo>
                  <a:pt x="85877" y="312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877661" y="4448156"/>
            <a:ext cx="487680" cy="0"/>
          </a:xfrm>
          <a:custGeom>
            <a:avLst/>
            <a:gdLst/>
            <a:ahLst/>
            <a:cxnLst/>
            <a:rect l="l" t="t" r="r" b="b"/>
            <a:pathLst>
              <a:path w="487680" h="0">
                <a:moveTo>
                  <a:pt x="0" y="0"/>
                </a:moveTo>
                <a:lnTo>
                  <a:pt x="487451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45227" y="4416901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0" y="0"/>
                </a:moveTo>
                <a:lnTo>
                  <a:pt x="11187" y="18557"/>
                </a:lnTo>
                <a:lnTo>
                  <a:pt x="14916" y="31254"/>
                </a:lnTo>
                <a:lnTo>
                  <a:pt x="11187" y="43951"/>
                </a:lnTo>
                <a:lnTo>
                  <a:pt x="0" y="62509"/>
                </a:lnTo>
                <a:lnTo>
                  <a:pt x="85877" y="312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5107919" y="3669588"/>
            <a:ext cx="736600" cy="125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b="1">
                <a:latin typeface="Arial"/>
                <a:cs typeface="Arial"/>
              </a:rPr>
              <a:t>In </a:t>
            </a:r>
            <a:r>
              <a:rPr dirty="0" sz="650" spc="-5" b="1">
                <a:latin typeface="Arial"/>
                <a:cs typeface="Arial"/>
              </a:rPr>
              <a:t>Kimcloth</a:t>
            </a:r>
            <a:r>
              <a:rPr dirty="0" sz="650" spc="-45" b="1">
                <a:latin typeface="Arial"/>
                <a:cs typeface="Arial"/>
              </a:rPr>
              <a:t> </a:t>
            </a:r>
            <a:r>
              <a:rPr dirty="0" sz="650" spc="-5" b="1">
                <a:latin typeface="Arial"/>
                <a:cs typeface="Arial"/>
              </a:rPr>
              <a:t>Cover</a:t>
            </a:r>
            <a:endParaRPr sz="6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107919" y="4058833"/>
            <a:ext cx="890269" cy="32448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800" spc="-5" b="1">
                <a:latin typeface="Arial"/>
                <a:cs typeface="Arial"/>
              </a:rPr>
              <a:t>1”</a:t>
            </a:r>
            <a:r>
              <a:rPr dirty="0" sz="800" spc="-10" b="1">
                <a:latin typeface="Arial"/>
                <a:cs typeface="Arial"/>
              </a:rPr>
              <a:t> Wrap: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00" b="1">
                <a:latin typeface="Arial"/>
                <a:cs typeface="Arial"/>
              </a:rPr>
              <a:t>9 IFD </a:t>
            </a:r>
            <a:r>
              <a:rPr dirty="0" sz="800">
                <a:latin typeface="Arial"/>
                <a:cs typeface="Arial"/>
              </a:rPr>
              <a:t>(1.1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Density)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900228" y="3919242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 h="0">
                <a:moveTo>
                  <a:pt x="0" y="0"/>
                </a:moveTo>
                <a:lnTo>
                  <a:pt x="1153083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834240" y="3887988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85877" y="0"/>
                </a:moveTo>
                <a:lnTo>
                  <a:pt x="0" y="31254"/>
                </a:lnTo>
                <a:lnTo>
                  <a:pt x="85877" y="62509"/>
                </a:lnTo>
                <a:lnTo>
                  <a:pt x="74690" y="43951"/>
                </a:lnTo>
                <a:lnTo>
                  <a:pt x="70961" y="31254"/>
                </a:lnTo>
                <a:lnTo>
                  <a:pt x="74690" y="18557"/>
                </a:lnTo>
                <a:lnTo>
                  <a:pt x="85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900228" y="4522731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 h="0">
                <a:moveTo>
                  <a:pt x="0" y="0"/>
                </a:moveTo>
                <a:lnTo>
                  <a:pt x="1153083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834240" y="4491477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85877" y="0"/>
                </a:moveTo>
                <a:lnTo>
                  <a:pt x="0" y="31254"/>
                </a:lnTo>
                <a:lnTo>
                  <a:pt x="85877" y="62509"/>
                </a:lnTo>
                <a:lnTo>
                  <a:pt x="74690" y="43951"/>
                </a:lnTo>
                <a:lnTo>
                  <a:pt x="70961" y="31254"/>
                </a:lnTo>
                <a:lnTo>
                  <a:pt x="74690" y="18557"/>
                </a:lnTo>
                <a:lnTo>
                  <a:pt x="85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048115" y="3918799"/>
            <a:ext cx="0" cy="604520"/>
          </a:xfrm>
          <a:custGeom>
            <a:avLst/>
            <a:gdLst/>
            <a:ahLst/>
            <a:cxnLst/>
            <a:rect l="l" t="t" r="r" b="b"/>
            <a:pathLst>
              <a:path w="0" h="604520">
                <a:moveTo>
                  <a:pt x="0" y="0"/>
                </a:moveTo>
                <a:lnTo>
                  <a:pt x="0" y="604367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528460" y="3770523"/>
            <a:ext cx="525145" cy="0"/>
          </a:xfrm>
          <a:custGeom>
            <a:avLst/>
            <a:gdLst/>
            <a:ahLst/>
            <a:cxnLst/>
            <a:rect l="l" t="t" r="r" b="b"/>
            <a:pathLst>
              <a:path w="525145" h="0">
                <a:moveTo>
                  <a:pt x="0" y="0"/>
                </a:moveTo>
                <a:lnTo>
                  <a:pt x="524852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462472" y="3739268"/>
            <a:ext cx="86360" cy="62865"/>
          </a:xfrm>
          <a:custGeom>
            <a:avLst/>
            <a:gdLst/>
            <a:ahLst/>
            <a:cxnLst/>
            <a:rect l="l" t="t" r="r" b="b"/>
            <a:pathLst>
              <a:path w="86360" h="62864">
                <a:moveTo>
                  <a:pt x="85877" y="0"/>
                </a:moveTo>
                <a:lnTo>
                  <a:pt x="0" y="31254"/>
                </a:lnTo>
                <a:lnTo>
                  <a:pt x="85877" y="62509"/>
                </a:lnTo>
                <a:lnTo>
                  <a:pt x="74690" y="43951"/>
                </a:lnTo>
                <a:lnTo>
                  <a:pt x="70961" y="31254"/>
                </a:lnTo>
                <a:lnTo>
                  <a:pt x="74690" y="18557"/>
                </a:lnTo>
                <a:lnTo>
                  <a:pt x="85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044700" y="9444735"/>
            <a:ext cx="5429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i="1">
                <a:solidFill>
                  <a:srgbClr val="58595B"/>
                </a:solidFill>
                <a:latin typeface="Arial"/>
                <a:cs typeface="Arial"/>
              </a:rPr>
              <a:t>*</a:t>
            </a:r>
            <a:r>
              <a:rPr dirty="0" sz="800" spc="-155" i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foams </a:t>
            </a:r>
            <a:r>
              <a:rPr dirty="0" sz="800" spc="-5" i="1">
                <a:solidFill>
                  <a:srgbClr val="58595B"/>
                </a:solidFill>
                <a:latin typeface="Arial"/>
                <a:cs typeface="Arial"/>
              </a:rPr>
              <a:t>used </a:t>
            </a:r>
            <a:r>
              <a:rPr dirty="0" sz="800" spc="0" i="1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meet the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requirements </a:t>
            </a:r>
            <a:r>
              <a:rPr dirty="0" sz="800" spc="15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58595B"/>
                </a:solidFill>
                <a:latin typeface="Arial"/>
                <a:cs typeface="Arial"/>
              </a:rPr>
              <a:t>California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Bureau </a:t>
            </a:r>
            <a:r>
              <a:rPr dirty="0" sz="800" spc="15" i="1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800" spc="5" i="1">
                <a:solidFill>
                  <a:srgbClr val="58595B"/>
                </a:solidFill>
                <a:latin typeface="Arial"/>
                <a:cs typeface="Arial"/>
              </a:rPr>
              <a:t>Home </a:t>
            </a:r>
            <a:r>
              <a:rPr dirty="0" sz="800" spc="-10" i="1">
                <a:solidFill>
                  <a:srgbClr val="58595B"/>
                </a:solidFill>
                <a:latin typeface="Arial"/>
                <a:cs typeface="Arial"/>
              </a:rPr>
              <a:t>Furnishings Technical </a:t>
            </a:r>
            <a:r>
              <a:rPr dirty="0" sz="800" spc="0" i="1">
                <a:solidFill>
                  <a:srgbClr val="58595B"/>
                </a:solidFill>
                <a:latin typeface="Arial"/>
                <a:cs typeface="Arial"/>
              </a:rPr>
              <a:t>Bulletin </a:t>
            </a:r>
            <a:r>
              <a:rPr dirty="0" sz="800" spc="-30" i="1">
                <a:solidFill>
                  <a:srgbClr val="58595B"/>
                </a:solidFill>
                <a:latin typeface="Arial"/>
                <a:cs typeface="Arial"/>
              </a:rPr>
              <a:t>117.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8960000">
            <a:off x="3961762" y="3578130"/>
            <a:ext cx="70333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5">
                <a:latin typeface="Arial"/>
                <a:cs typeface="Arial"/>
              </a:rPr>
              <a:t>(Cushion</a:t>
            </a:r>
            <a:r>
              <a:rPr dirty="0" sz="800" spc="-85">
                <a:latin typeface="Arial"/>
                <a:cs typeface="Arial"/>
              </a:rPr>
              <a:t> </a:t>
            </a:r>
            <a:r>
              <a:rPr dirty="0" baseline="3472" sz="1200">
                <a:latin typeface="Arial"/>
                <a:cs typeface="Arial"/>
              </a:rPr>
              <a:t>Back)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1848" y="1460435"/>
            <a:ext cx="5930900" cy="1840864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150" spc="90">
                <a:solidFill>
                  <a:srgbClr val="58595B"/>
                </a:solidFill>
                <a:latin typeface="Tahoma"/>
                <a:cs typeface="Tahoma"/>
              </a:rPr>
              <a:t>DUAL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ZONE</a:t>
            </a:r>
            <a:r>
              <a:rPr dirty="0" sz="1150" spc="10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85">
                <a:solidFill>
                  <a:srgbClr val="58595B"/>
                </a:solidFill>
                <a:latin typeface="Tahoma"/>
                <a:cs typeface="Tahoma"/>
              </a:rPr>
              <a:t>CUSHIONS*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5080">
              <a:lnSpc>
                <a:spcPts val="1400"/>
              </a:lnSpc>
              <a:spcBef>
                <a:spcPts val="50"/>
              </a:spcBef>
            </a:pP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Dual Zone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uniquely constructed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zones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layers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ultimate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comfort.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foundation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Dual Zone 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made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2.3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Density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ultracel™ </a:t>
            </a:r>
            <a:r>
              <a:rPr dirty="0" sz="900" spc="110">
                <a:solidFill>
                  <a:srgbClr val="58595B"/>
                </a:solidFill>
                <a:latin typeface="Arial"/>
                <a:cs typeface="Arial"/>
              </a:rPr>
              <a:t>Hr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core, which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divided into two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zones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front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1/3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softer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(23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IFD)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rear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thirds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firmer </a:t>
            </a:r>
            <a:r>
              <a:rPr dirty="0" sz="900" spc="-45">
                <a:solidFill>
                  <a:srgbClr val="58595B"/>
                </a:solidFill>
                <a:latin typeface="Arial"/>
                <a:cs typeface="Arial"/>
              </a:rPr>
              <a:t>(34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IFD). 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provides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more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support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rear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improve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bone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body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fatigue,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less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pressure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front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improved  </a:t>
            </a:r>
            <a:r>
              <a:rPr dirty="0" sz="900" spc="30">
                <a:solidFill>
                  <a:srgbClr val="58595B"/>
                </a:solidFill>
                <a:latin typeface="Arial"/>
                <a:cs typeface="Arial"/>
              </a:rPr>
              <a:t>blood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circulation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legs.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softer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layer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1.8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Density,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18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IFD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over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top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inner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core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extra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loft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(crown)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cushion.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outer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layer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Super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Foam.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1.8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density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Super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crush-resistance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loft,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softness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conformity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fiber.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longer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lasting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height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retention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good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looks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last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longer.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cushions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be upgraded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Dual Zone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premium 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cushion.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1848" y="4775136"/>
            <a:ext cx="6276340" cy="251460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150" spc="50">
                <a:solidFill>
                  <a:srgbClr val="58595B"/>
                </a:solidFill>
                <a:latin typeface="Tahoma"/>
                <a:cs typeface="Tahoma"/>
              </a:rPr>
              <a:t>SPRING </a:t>
            </a:r>
            <a:r>
              <a:rPr dirty="0" sz="1150" spc="125">
                <a:solidFill>
                  <a:srgbClr val="58595B"/>
                </a:solidFill>
                <a:latin typeface="Tahoma"/>
                <a:cs typeface="Tahoma"/>
              </a:rPr>
              <a:t>DOWN</a:t>
            </a:r>
            <a:r>
              <a:rPr dirty="0" sz="1150" spc="1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50" spc="85">
                <a:solidFill>
                  <a:srgbClr val="58595B"/>
                </a:solidFill>
                <a:latin typeface="Tahoma"/>
                <a:cs typeface="Tahoma"/>
              </a:rPr>
              <a:t>CUSHIONS*</a:t>
            </a:r>
            <a:r>
              <a:rPr dirty="0" sz="1150" spc="-24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50">
              <a:latin typeface="Tahoma"/>
              <a:cs typeface="Tahoma"/>
            </a:endParaRPr>
          </a:p>
          <a:p>
            <a:pPr marL="12700" marR="10160">
              <a:lnSpc>
                <a:spcPts val="1400"/>
              </a:lnSpc>
              <a:spcBef>
                <a:spcPts val="50"/>
              </a:spcBef>
            </a:pP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combines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soft,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luxurious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feel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 Down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superior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resiliency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individually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pocketed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springs.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Spring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available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any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cushion. 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Spring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like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 Down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cushion,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except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that 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interior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consists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individually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pocketed,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3-inch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high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springs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made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15-gauge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wire.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unit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surrounded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2.0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density, 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22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IFD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foam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ounce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polyester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fiber,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top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bottom,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encased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heavy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down-proof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ticking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50/50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mix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fiber/down.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result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luxury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softness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 Down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resiliency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support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coil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springs,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making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this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superior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ultimate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luxury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seating.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Spring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available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ottomans.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29700"/>
              </a:lnSpc>
              <a:spcBef>
                <a:spcPts val="1000"/>
              </a:spcBef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When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selecting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Spring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semi-attached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pillow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and/or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throw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pillows,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and/or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throw pillows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available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Blend Down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option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(see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description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 Down pillows in 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previous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section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under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“Blend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Cushion”).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throw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pillows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do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automatically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come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Spring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seat cushions;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you must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specify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them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separately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appropriate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upcharge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each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(see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number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upcharge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information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cushions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9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pillows).</a:t>
            </a:r>
            <a:endParaRPr sz="9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254711" y="7820013"/>
            <a:ext cx="2707640" cy="665480"/>
          </a:xfrm>
          <a:custGeom>
            <a:avLst/>
            <a:gdLst/>
            <a:ahLst/>
            <a:cxnLst/>
            <a:rect l="l" t="t" r="r" b="b"/>
            <a:pathLst>
              <a:path w="2707640" h="665479">
                <a:moveTo>
                  <a:pt x="49898" y="0"/>
                </a:moveTo>
                <a:lnTo>
                  <a:pt x="8064" y="19951"/>
                </a:lnTo>
                <a:lnTo>
                  <a:pt x="0" y="44526"/>
                </a:lnTo>
                <a:lnTo>
                  <a:pt x="381" y="620725"/>
                </a:lnTo>
                <a:lnTo>
                  <a:pt x="24955" y="659879"/>
                </a:lnTo>
                <a:lnTo>
                  <a:pt x="2642222" y="665251"/>
                </a:lnTo>
                <a:lnTo>
                  <a:pt x="2666034" y="663714"/>
                </a:lnTo>
                <a:lnTo>
                  <a:pt x="2704401" y="636841"/>
                </a:lnTo>
                <a:lnTo>
                  <a:pt x="2707487" y="67564"/>
                </a:lnTo>
                <a:lnTo>
                  <a:pt x="2705557" y="42989"/>
                </a:lnTo>
                <a:lnTo>
                  <a:pt x="2685592" y="9588"/>
                </a:lnTo>
                <a:lnTo>
                  <a:pt x="49898" y="0"/>
                </a:lnTo>
                <a:close/>
              </a:path>
            </a:pathLst>
          </a:custGeom>
          <a:solidFill>
            <a:srgbClr val="8D8F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254084" y="7867612"/>
            <a:ext cx="2660650" cy="190500"/>
          </a:xfrm>
          <a:custGeom>
            <a:avLst/>
            <a:gdLst/>
            <a:ahLst/>
            <a:cxnLst/>
            <a:rect l="l" t="t" r="r" b="b"/>
            <a:pathLst>
              <a:path w="2660650" h="190500">
                <a:moveTo>
                  <a:pt x="2660256" y="190017"/>
                </a:moveTo>
                <a:lnTo>
                  <a:pt x="0" y="190017"/>
                </a:lnTo>
                <a:lnTo>
                  <a:pt x="0" y="0"/>
                </a:lnTo>
                <a:lnTo>
                  <a:pt x="2660256" y="0"/>
                </a:lnTo>
                <a:lnTo>
                  <a:pt x="2660256" y="19001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253513" y="8247760"/>
            <a:ext cx="2660650" cy="190500"/>
          </a:xfrm>
          <a:custGeom>
            <a:avLst/>
            <a:gdLst/>
            <a:ahLst/>
            <a:cxnLst/>
            <a:rect l="l" t="t" r="r" b="b"/>
            <a:pathLst>
              <a:path w="2660650" h="190500">
                <a:moveTo>
                  <a:pt x="2660230" y="190017"/>
                </a:moveTo>
                <a:lnTo>
                  <a:pt x="0" y="190017"/>
                </a:lnTo>
                <a:lnTo>
                  <a:pt x="0" y="0"/>
                </a:lnTo>
                <a:lnTo>
                  <a:pt x="2660230" y="0"/>
                </a:lnTo>
                <a:lnTo>
                  <a:pt x="2660230" y="19001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253526" y="8056118"/>
            <a:ext cx="189230" cy="191770"/>
          </a:xfrm>
          <a:custGeom>
            <a:avLst/>
            <a:gdLst/>
            <a:ahLst/>
            <a:cxnLst/>
            <a:rect l="l" t="t" r="r" b="b"/>
            <a:pathLst>
              <a:path w="189230" h="191770">
                <a:moveTo>
                  <a:pt x="189191" y="191516"/>
                </a:moveTo>
                <a:lnTo>
                  <a:pt x="0" y="191516"/>
                </a:lnTo>
                <a:lnTo>
                  <a:pt x="0" y="0"/>
                </a:lnTo>
                <a:lnTo>
                  <a:pt x="189191" y="0"/>
                </a:lnTo>
                <a:lnTo>
                  <a:pt x="189191" y="191516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725555" y="8057045"/>
            <a:ext cx="189230" cy="191770"/>
          </a:xfrm>
          <a:custGeom>
            <a:avLst/>
            <a:gdLst/>
            <a:ahLst/>
            <a:cxnLst/>
            <a:rect l="l" t="t" r="r" b="b"/>
            <a:pathLst>
              <a:path w="189229" h="191770">
                <a:moveTo>
                  <a:pt x="189191" y="191515"/>
                </a:moveTo>
                <a:lnTo>
                  <a:pt x="0" y="191515"/>
                </a:lnTo>
                <a:lnTo>
                  <a:pt x="0" y="0"/>
                </a:lnTo>
                <a:lnTo>
                  <a:pt x="189191" y="0"/>
                </a:lnTo>
                <a:lnTo>
                  <a:pt x="189191" y="191515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442717" y="8053877"/>
            <a:ext cx="2282825" cy="197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254091" y="8057638"/>
            <a:ext cx="2660650" cy="0"/>
          </a:xfrm>
          <a:custGeom>
            <a:avLst/>
            <a:gdLst/>
            <a:ahLst/>
            <a:cxnLst/>
            <a:rect l="l" t="t" r="r" b="b"/>
            <a:pathLst>
              <a:path w="2660650" h="0">
                <a:moveTo>
                  <a:pt x="0" y="0"/>
                </a:moveTo>
                <a:lnTo>
                  <a:pt x="2660256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724317" y="8057638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 h="0">
                <a:moveTo>
                  <a:pt x="19003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724317" y="8057638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0"/>
                </a:moveTo>
                <a:lnTo>
                  <a:pt x="0" y="190017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724317" y="8247655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 h="0">
                <a:moveTo>
                  <a:pt x="0" y="0"/>
                </a:moveTo>
                <a:lnTo>
                  <a:pt x="19003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254089" y="8247651"/>
            <a:ext cx="2660650" cy="0"/>
          </a:xfrm>
          <a:custGeom>
            <a:avLst/>
            <a:gdLst/>
            <a:ahLst/>
            <a:cxnLst/>
            <a:rect l="l" t="t" r="r" b="b"/>
            <a:pathLst>
              <a:path w="2660650" h="0">
                <a:moveTo>
                  <a:pt x="0" y="0"/>
                </a:moveTo>
                <a:lnTo>
                  <a:pt x="2660256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254089" y="8057634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 h="0">
                <a:moveTo>
                  <a:pt x="0" y="0"/>
                </a:moveTo>
                <a:lnTo>
                  <a:pt x="190017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444107" y="8057634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0"/>
                </a:moveTo>
                <a:lnTo>
                  <a:pt x="0" y="190017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254089" y="8247651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 h="0">
                <a:moveTo>
                  <a:pt x="190017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254089" y="7867616"/>
            <a:ext cx="2660650" cy="570230"/>
          </a:xfrm>
          <a:custGeom>
            <a:avLst/>
            <a:gdLst/>
            <a:ahLst/>
            <a:cxnLst/>
            <a:rect l="l" t="t" r="r" b="b"/>
            <a:pathLst>
              <a:path w="2660650" h="570229">
                <a:moveTo>
                  <a:pt x="2660256" y="0"/>
                </a:moveTo>
                <a:lnTo>
                  <a:pt x="0" y="0"/>
                </a:lnTo>
                <a:lnTo>
                  <a:pt x="0" y="190017"/>
                </a:lnTo>
                <a:lnTo>
                  <a:pt x="0" y="380034"/>
                </a:lnTo>
                <a:lnTo>
                  <a:pt x="0" y="570052"/>
                </a:lnTo>
                <a:lnTo>
                  <a:pt x="2660256" y="570052"/>
                </a:lnTo>
                <a:lnTo>
                  <a:pt x="2660256" y="380034"/>
                </a:lnTo>
                <a:lnTo>
                  <a:pt x="2660256" y="190017"/>
                </a:lnTo>
                <a:lnTo>
                  <a:pt x="2660256" y="0"/>
                </a:lnTo>
                <a:close/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372847" y="7748859"/>
            <a:ext cx="2470785" cy="0"/>
          </a:xfrm>
          <a:custGeom>
            <a:avLst/>
            <a:gdLst/>
            <a:ahLst/>
            <a:cxnLst/>
            <a:rect l="l" t="t" r="r" b="b"/>
            <a:pathLst>
              <a:path w="2470785" h="0">
                <a:moveTo>
                  <a:pt x="2470213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372847" y="7748859"/>
            <a:ext cx="2470785" cy="0"/>
          </a:xfrm>
          <a:custGeom>
            <a:avLst/>
            <a:gdLst/>
            <a:ahLst/>
            <a:cxnLst/>
            <a:rect l="l" t="t" r="r" b="b"/>
            <a:pathLst>
              <a:path w="2470785" h="0">
                <a:moveTo>
                  <a:pt x="2470213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843061" y="77488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372847" y="77488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254089" y="774885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80" h="119379">
                <a:moveTo>
                  <a:pt x="118757" y="0"/>
                </a:moveTo>
                <a:lnTo>
                  <a:pt x="72534" y="9331"/>
                </a:lnTo>
                <a:lnTo>
                  <a:pt x="34785" y="34780"/>
                </a:lnTo>
                <a:lnTo>
                  <a:pt x="9333" y="72528"/>
                </a:lnTo>
                <a:lnTo>
                  <a:pt x="0" y="118757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254089" y="843766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80" h="119379">
                <a:moveTo>
                  <a:pt x="0" y="0"/>
                </a:moveTo>
                <a:lnTo>
                  <a:pt x="9333" y="46228"/>
                </a:lnTo>
                <a:lnTo>
                  <a:pt x="34785" y="83977"/>
                </a:lnTo>
                <a:lnTo>
                  <a:pt x="72534" y="109426"/>
                </a:lnTo>
                <a:lnTo>
                  <a:pt x="118757" y="118757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372847" y="8556426"/>
            <a:ext cx="2470785" cy="0"/>
          </a:xfrm>
          <a:custGeom>
            <a:avLst/>
            <a:gdLst/>
            <a:ahLst/>
            <a:cxnLst/>
            <a:rect l="l" t="t" r="r" b="b"/>
            <a:pathLst>
              <a:path w="2470785" h="0">
                <a:moveTo>
                  <a:pt x="0" y="0"/>
                </a:moveTo>
                <a:lnTo>
                  <a:pt x="2470213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372847" y="8556426"/>
            <a:ext cx="2470785" cy="0"/>
          </a:xfrm>
          <a:custGeom>
            <a:avLst/>
            <a:gdLst/>
            <a:ahLst/>
            <a:cxnLst/>
            <a:rect l="l" t="t" r="r" b="b"/>
            <a:pathLst>
              <a:path w="2470785" h="0">
                <a:moveTo>
                  <a:pt x="0" y="0"/>
                </a:moveTo>
                <a:lnTo>
                  <a:pt x="2470213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372847" y="85564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843061" y="85564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843061" y="843766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0" y="118757"/>
                </a:moveTo>
                <a:lnTo>
                  <a:pt x="46243" y="109426"/>
                </a:lnTo>
                <a:lnTo>
                  <a:pt x="83999" y="83977"/>
                </a:lnTo>
                <a:lnTo>
                  <a:pt x="109451" y="46228"/>
                </a:lnTo>
                <a:lnTo>
                  <a:pt x="118783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843061" y="774885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783" y="118757"/>
                </a:moveTo>
                <a:lnTo>
                  <a:pt x="109451" y="72528"/>
                </a:lnTo>
                <a:lnTo>
                  <a:pt x="83999" y="34780"/>
                </a:lnTo>
                <a:lnTo>
                  <a:pt x="46243" y="9331"/>
                </a:ln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301600" y="7820106"/>
            <a:ext cx="2613025" cy="0"/>
          </a:xfrm>
          <a:custGeom>
            <a:avLst/>
            <a:gdLst/>
            <a:ahLst/>
            <a:cxnLst/>
            <a:rect l="l" t="t" r="r" b="b"/>
            <a:pathLst>
              <a:path w="2613025" h="0">
                <a:moveTo>
                  <a:pt x="2612745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301600" y="7820106"/>
            <a:ext cx="2613025" cy="0"/>
          </a:xfrm>
          <a:custGeom>
            <a:avLst/>
            <a:gdLst/>
            <a:ahLst/>
            <a:cxnLst/>
            <a:rect l="l" t="t" r="r" b="b"/>
            <a:pathLst>
              <a:path w="2613025" h="0">
                <a:moveTo>
                  <a:pt x="2612745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914346" y="78201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301600" y="78201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254089" y="782010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47510" y="0"/>
                </a:moveTo>
                <a:lnTo>
                  <a:pt x="29017" y="3733"/>
                </a:lnTo>
                <a:lnTo>
                  <a:pt x="13916" y="13916"/>
                </a:lnTo>
                <a:lnTo>
                  <a:pt x="3733" y="29017"/>
                </a:lnTo>
                <a:lnTo>
                  <a:pt x="0" y="4751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254089" y="843766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0"/>
                </a:moveTo>
                <a:lnTo>
                  <a:pt x="3733" y="18490"/>
                </a:lnTo>
                <a:lnTo>
                  <a:pt x="13916" y="33588"/>
                </a:lnTo>
                <a:lnTo>
                  <a:pt x="29017" y="43766"/>
                </a:lnTo>
                <a:lnTo>
                  <a:pt x="47510" y="47497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01600" y="8485167"/>
            <a:ext cx="2613025" cy="0"/>
          </a:xfrm>
          <a:custGeom>
            <a:avLst/>
            <a:gdLst/>
            <a:ahLst/>
            <a:cxnLst/>
            <a:rect l="l" t="t" r="r" b="b"/>
            <a:pathLst>
              <a:path w="2613025" h="0">
                <a:moveTo>
                  <a:pt x="0" y="0"/>
                </a:moveTo>
                <a:lnTo>
                  <a:pt x="2612745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301600" y="8485167"/>
            <a:ext cx="2613025" cy="0"/>
          </a:xfrm>
          <a:custGeom>
            <a:avLst/>
            <a:gdLst/>
            <a:ahLst/>
            <a:cxnLst/>
            <a:rect l="l" t="t" r="r" b="b"/>
            <a:pathLst>
              <a:path w="2613025" h="0">
                <a:moveTo>
                  <a:pt x="0" y="0"/>
                </a:moveTo>
                <a:lnTo>
                  <a:pt x="2612745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301600" y="84851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914346" y="84851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914346" y="843766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47497"/>
                </a:moveTo>
                <a:lnTo>
                  <a:pt x="18490" y="43766"/>
                </a:lnTo>
                <a:lnTo>
                  <a:pt x="33588" y="33588"/>
                </a:lnTo>
                <a:lnTo>
                  <a:pt x="43766" y="18490"/>
                </a:lnTo>
                <a:lnTo>
                  <a:pt x="47497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961844" y="8247651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961844" y="8247651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4961844" y="84376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4961844" y="82476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4961844" y="8057634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4961844" y="8057634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4961844" y="82476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961844" y="80576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961844" y="7867616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4961844" y="7867616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190017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4961844" y="80576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961844" y="78676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4914346" y="7820106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0"/>
                </a:moveTo>
                <a:lnTo>
                  <a:pt x="18490" y="3733"/>
                </a:lnTo>
                <a:lnTo>
                  <a:pt x="33588" y="13916"/>
                </a:lnTo>
                <a:lnTo>
                  <a:pt x="43766" y="29017"/>
                </a:lnTo>
                <a:lnTo>
                  <a:pt x="47497" y="4751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 txBox="1"/>
          <p:nvPr/>
        </p:nvSpPr>
        <p:spPr>
          <a:xfrm>
            <a:off x="5243842" y="7714026"/>
            <a:ext cx="54165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5" b="1">
                <a:latin typeface="Arial"/>
                <a:cs typeface="Arial"/>
              </a:rPr>
              <a:t>Blend</a:t>
            </a:r>
            <a:r>
              <a:rPr dirty="0" sz="700" spc="-45" b="1">
                <a:latin typeface="Arial"/>
                <a:cs typeface="Arial"/>
              </a:rPr>
              <a:t> </a:t>
            </a:r>
            <a:r>
              <a:rPr dirty="0" sz="700" spc="-5" b="1">
                <a:latin typeface="Arial"/>
                <a:cs typeface="Arial"/>
              </a:rPr>
              <a:t>Down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806703" y="77852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534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4739567" y="7753646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956" y="0"/>
                </a:moveTo>
                <a:lnTo>
                  <a:pt x="0" y="31648"/>
                </a:lnTo>
                <a:lnTo>
                  <a:pt x="86956" y="63284"/>
                </a:lnTo>
                <a:lnTo>
                  <a:pt x="75805" y="44500"/>
                </a:lnTo>
                <a:lnTo>
                  <a:pt x="72088" y="31646"/>
                </a:lnTo>
                <a:lnTo>
                  <a:pt x="75805" y="18791"/>
                </a:lnTo>
                <a:lnTo>
                  <a:pt x="86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765642" y="7961073"/>
            <a:ext cx="575945" cy="0"/>
          </a:xfrm>
          <a:custGeom>
            <a:avLst/>
            <a:gdLst/>
            <a:ahLst/>
            <a:cxnLst/>
            <a:rect l="l" t="t" r="r" b="b"/>
            <a:pathLst>
              <a:path w="575944" h="0">
                <a:moveTo>
                  <a:pt x="0" y="0"/>
                </a:moveTo>
                <a:lnTo>
                  <a:pt x="575945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2321764" y="792942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0" y="0"/>
                </a:moveTo>
                <a:lnTo>
                  <a:pt x="11151" y="18791"/>
                </a:lnTo>
                <a:lnTo>
                  <a:pt x="14868" y="31648"/>
                </a:lnTo>
                <a:lnTo>
                  <a:pt x="11151" y="44500"/>
                </a:lnTo>
                <a:lnTo>
                  <a:pt x="0" y="63284"/>
                </a:lnTo>
                <a:lnTo>
                  <a:pt x="86956" y="316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765642" y="8348172"/>
            <a:ext cx="575945" cy="0"/>
          </a:xfrm>
          <a:custGeom>
            <a:avLst/>
            <a:gdLst/>
            <a:ahLst/>
            <a:cxnLst/>
            <a:rect l="l" t="t" r="r" b="b"/>
            <a:pathLst>
              <a:path w="575944" h="0">
                <a:moveTo>
                  <a:pt x="0" y="0"/>
                </a:moveTo>
                <a:lnTo>
                  <a:pt x="575945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2321764" y="8316536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0" y="0"/>
                </a:moveTo>
                <a:lnTo>
                  <a:pt x="11151" y="18783"/>
                </a:lnTo>
                <a:lnTo>
                  <a:pt x="14868" y="31637"/>
                </a:lnTo>
                <a:lnTo>
                  <a:pt x="11151" y="44493"/>
                </a:lnTo>
                <a:lnTo>
                  <a:pt x="0" y="63284"/>
                </a:lnTo>
                <a:lnTo>
                  <a:pt x="86956" y="316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771006" y="7961073"/>
            <a:ext cx="0" cy="393065"/>
          </a:xfrm>
          <a:custGeom>
            <a:avLst/>
            <a:gdLst/>
            <a:ahLst/>
            <a:cxnLst/>
            <a:rect l="l" t="t" r="r" b="b"/>
            <a:pathLst>
              <a:path w="0" h="393065">
                <a:moveTo>
                  <a:pt x="0" y="0"/>
                </a:moveTo>
                <a:lnTo>
                  <a:pt x="0" y="392671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 txBox="1"/>
          <p:nvPr/>
        </p:nvSpPr>
        <p:spPr>
          <a:xfrm>
            <a:off x="5243842" y="8083058"/>
            <a:ext cx="46799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b="1">
                <a:latin typeface="Arial"/>
                <a:cs typeface="Arial"/>
              </a:rPr>
              <a:t>1 oz.</a:t>
            </a:r>
            <a:r>
              <a:rPr dirty="0" sz="700" spc="-70" b="1">
                <a:latin typeface="Arial"/>
                <a:cs typeface="Arial"/>
              </a:rPr>
              <a:t> </a:t>
            </a:r>
            <a:r>
              <a:rPr dirty="0" sz="700" b="1">
                <a:latin typeface="Arial"/>
                <a:cs typeface="Arial"/>
              </a:rPr>
              <a:t>Fiber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806703" y="7842312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534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4739567" y="7810663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956" y="0"/>
                </a:moveTo>
                <a:lnTo>
                  <a:pt x="0" y="31648"/>
                </a:lnTo>
                <a:lnTo>
                  <a:pt x="86956" y="63284"/>
                </a:lnTo>
                <a:lnTo>
                  <a:pt x="75805" y="44500"/>
                </a:lnTo>
                <a:lnTo>
                  <a:pt x="72088" y="31646"/>
                </a:lnTo>
                <a:lnTo>
                  <a:pt x="75805" y="18791"/>
                </a:lnTo>
                <a:lnTo>
                  <a:pt x="86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4806703" y="8462894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534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4739567" y="843125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956" y="0"/>
                </a:moveTo>
                <a:lnTo>
                  <a:pt x="0" y="31635"/>
                </a:lnTo>
                <a:lnTo>
                  <a:pt x="86956" y="63284"/>
                </a:lnTo>
                <a:lnTo>
                  <a:pt x="75805" y="44493"/>
                </a:lnTo>
                <a:lnTo>
                  <a:pt x="72088" y="31635"/>
                </a:lnTo>
                <a:lnTo>
                  <a:pt x="75805" y="18783"/>
                </a:lnTo>
                <a:lnTo>
                  <a:pt x="86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194648" y="7840770"/>
            <a:ext cx="0" cy="624205"/>
          </a:xfrm>
          <a:custGeom>
            <a:avLst/>
            <a:gdLst/>
            <a:ahLst/>
            <a:cxnLst/>
            <a:rect l="l" t="t" r="r" b="b"/>
            <a:pathLst>
              <a:path w="0" h="624204">
                <a:moveTo>
                  <a:pt x="0" y="0"/>
                </a:moveTo>
                <a:lnTo>
                  <a:pt x="0" y="623658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 txBox="1"/>
          <p:nvPr/>
        </p:nvSpPr>
        <p:spPr>
          <a:xfrm>
            <a:off x="903514" y="8087866"/>
            <a:ext cx="81026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5" b="1">
                <a:latin typeface="Arial"/>
                <a:cs typeface="Arial"/>
              </a:rPr>
              <a:t>22 </a:t>
            </a:r>
            <a:r>
              <a:rPr dirty="0" sz="700" b="1">
                <a:latin typeface="Arial"/>
                <a:cs typeface="Arial"/>
              </a:rPr>
              <a:t>IFD </a:t>
            </a:r>
            <a:r>
              <a:rPr dirty="0" sz="700" spc="-5">
                <a:latin typeface="Arial"/>
                <a:cs typeface="Arial"/>
              </a:rPr>
              <a:t>(2.0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density)</a:t>
            </a:r>
            <a:endParaRPr sz="7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243838" y="8449135"/>
            <a:ext cx="54165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5" b="1">
                <a:latin typeface="Arial"/>
                <a:cs typeface="Arial"/>
              </a:rPr>
              <a:t>Blend</a:t>
            </a:r>
            <a:r>
              <a:rPr dirty="0" sz="700" spc="-45" b="1">
                <a:latin typeface="Arial"/>
                <a:cs typeface="Arial"/>
              </a:rPr>
              <a:t> </a:t>
            </a:r>
            <a:r>
              <a:rPr dirty="0" sz="700" spc="-5" b="1">
                <a:latin typeface="Arial"/>
                <a:cs typeface="Arial"/>
              </a:rPr>
              <a:t>Down</a:t>
            </a:r>
            <a:endParaRPr sz="7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4806703" y="8520359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534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4739567" y="8488712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956" y="0"/>
                </a:moveTo>
                <a:lnTo>
                  <a:pt x="0" y="31648"/>
                </a:lnTo>
                <a:lnTo>
                  <a:pt x="86956" y="63284"/>
                </a:lnTo>
                <a:lnTo>
                  <a:pt x="75805" y="44500"/>
                </a:lnTo>
                <a:lnTo>
                  <a:pt x="72088" y="31646"/>
                </a:lnTo>
                <a:lnTo>
                  <a:pt x="75805" y="18791"/>
                </a:lnTo>
                <a:lnTo>
                  <a:pt x="86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 txBox="1"/>
          <p:nvPr/>
        </p:nvSpPr>
        <p:spPr>
          <a:xfrm>
            <a:off x="3160280" y="7883620"/>
            <a:ext cx="95885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b="1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dirty="0" sz="700" spc="-5" b="1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dirty="0" sz="7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5" b="1">
                <a:solidFill>
                  <a:srgbClr val="FFFFFF"/>
                </a:solidFill>
                <a:latin typeface="Arial"/>
                <a:cs typeface="Arial"/>
              </a:rPr>
              <a:t>Cushion</a:t>
            </a:r>
            <a:endParaRPr sz="7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543590" y="8225380"/>
            <a:ext cx="0" cy="443230"/>
          </a:xfrm>
          <a:custGeom>
            <a:avLst/>
            <a:gdLst/>
            <a:ahLst/>
            <a:cxnLst/>
            <a:rect l="l" t="t" r="r" b="b"/>
            <a:pathLst>
              <a:path w="0" h="443229">
                <a:moveTo>
                  <a:pt x="0" y="0"/>
                </a:moveTo>
                <a:lnTo>
                  <a:pt x="0" y="442645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2511954" y="8158243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31635" y="0"/>
                </a:moveTo>
                <a:lnTo>
                  <a:pt x="0" y="86956"/>
                </a:lnTo>
                <a:lnTo>
                  <a:pt x="18783" y="75805"/>
                </a:lnTo>
                <a:lnTo>
                  <a:pt x="31637" y="72088"/>
                </a:lnTo>
                <a:lnTo>
                  <a:pt x="57872" y="72088"/>
                </a:lnTo>
                <a:lnTo>
                  <a:pt x="31635" y="0"/>
                </a:lnTo>
                <a:close/>
              </a:path>
              <a:path w="63500" h="86995">
                <a:moveTo>
                  <a:pt x="57872" y="72088"/>
                </a:moveTo>
                <a:lnTo>
                  <a:pt x="31637" y="72088"/>
                </a:lnTo>
                <a:lnTo>
                  <a:pt x="44493" y="75805"/>
                </a:lnTo>
                <a:lnTo>
                  <a:pt x="63284" y="86956"/>
                </a:lnTo>
                <a:lnTo>
                  <a:pt x="57872" y="720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 txBox="1"/>
          <p:nvPr/>
        </p:nvSpPr>
        <p:spPr>
          <a:xfrm>
            <a:off x="2593586" y="8567597"/>
            <a:ext cx="202247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b="1">
                <a:latin typeface="Arial"/>
                <a:cs typeface="Arial"/>
              </a:rPr>
              <a:t>Pocketed Springs </a:t>
            </a:r>
            <a:r>
              <a:rPr dirty="0" sz="700" spc="-5">
                <a:latin typeface="Arial"/>
                <a:cs typeface="Arial"/>
              </a:rPr>
              <a:t>(3” high, 15-gauge </a:t>
            </a:r>
            <a:r>
              <a:rPr dirty="0" sz="700">
                <a:latin typeface="Arial"/>
                <a:cs typeface="Arial"/>
              </a:rPr>
              <a:t>spring</a:t>
            </a:r>
            <a:r>
              <a:rPr dirty="0" sz="700" spc="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wire)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803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13103" y="878398"/>
            <a:ext cx="3186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2000" spc="1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0" b="1">
                <a:solidFill>
                  <a:srgbClr val="58595B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2596" y="5509853"/>
            <a:ext cx="5480050" cy="284797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150" spc="-70" b="1">
                <a:solidFill>
                  <a:srgbClr val="58595B"/>
                </a:solidFill>
                <a:latin typeface="Verdana"/>
                <a:cs typeface="Verdana"/>
              </a:rPr>
              <a:t>#905 </a:t>
            </a:r>
            <a:r>
              <a:rPr dirty="0" sz="1150" spc="-135" b="1">
                <a:solidFill>
                  <a:srgbClr val="58595B"/>
                </a:solidFill>
                <a:latin typeface="Verdana"/>
                <a:cs typeface="Verdana"/>
              </a:rPr>
              <a:t>SLEEPER</a:t>
            </a:r>
            <a:r>
              <a:rPr dirty="0" sz="1150" spc="7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60" b="1">
                <a:solidFill>
                  <a:srgbClr val="58595B"/>
                </a:solidFill>
                <a:latin typeface="Verdana"/>
                <a:cs typeface="Verdana"/>
              </a:rPr>
              <a:t>MECHANISM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  <a:p>
            <a:pPr marL="520700" indent="-190500">
              <a:lnSpc>
                <a:spcPct val="100000"/>
              </a:lnSpc>
              <a:spcBef>
                <a:spcPts val="37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Special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lock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allows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easy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opening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closing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Deep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cavity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 accommodates</a:t>
            </a:r>
            <a:endParaRPr sz="900">
              <a:latin typeface="Arial"/>
              <a:cs typeface="Arial"/>
            </a:endParaRPr>
          </a:p>
          <a:p>
            <a:pPr marL="520065">
              <a:lnSpc>
                <a:spcPct val="100000"/>
              </a:lnSpc>
              <a:spcBef>
                <a:spcPts val="120"/>
              </a:spcBef>
            </a:pP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6”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x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72”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mattress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(Contract)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6”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x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76”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mattress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(residential).</a:t>
            </a:r>
            <a:endParaRPr sz="900">
              <a:latin typeface="Arial"/>
              <a:cs typeface="Arial"/>
            </a:endParaRPr>
          </a:p>
          <a:p>
            <a:pPr marL="520065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0700" algn="l"/>
              </a:tabLst>
            </a:pP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Tilt-forward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Allows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easy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cleaning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underneath.</a:t>
            </a:r>
            <a:endParaRPr sz="900">
              <a:latin typeface="Arial"/>
              <a:cs typeface="Arial"/>
            </a:endParaRPr>
          </a:p>
          <a:p>
            <a:pPr marL="520065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0700" algn="l"/>
              </a:tabLst>
            </a:pP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Double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BedSecure</a:t>
            </a:r>
            <a:r>
              <a:rPr dirty="0" baseline="33333" sz="750" spc="-22" b="1">
                <a:solidFill>
                  <a:srgbClr val="58595B"/>
                </a:solidFill>
                <a:latin typeface="Arial"/>
                <a:cs typeface="Arial"/>
              </a:rPr>
              <a:t>TM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safety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Prevents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tilting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open</a:t>
            </a:r>
            <a:r>
              <a:rPr dirty="0" sz="9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position.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Handle </a:t>
            </a: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Cutout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Allows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user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obtain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comfortable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grip.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Linkage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below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surface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reduces mechanism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interference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clothing or</a:t>
            </a:r>
            <a:r>
              <a:rPr dirty="0" sz="900" spc="-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bedding.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Dual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galvanized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mattress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retainers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Secures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bedding.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Heavy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gauge </a:t>
            </a:r>
            <a:r>
              <a:rPr dirty="0" sz="900" spc="25" b="1">
                <a:solidFill>
                  <a:srgbClr val="58595B"/>
                </a:solidFill>
                <a:latin typeface="Arial"/>
                <a:cs typeface="Arial"/>
              </a:rPr>
              <a:t>1-1/8”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diameter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tubing </a:t>
            </a:r>
            <a:r>
              <a:rPr dirty="0" sz="900" spc="15" b="1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head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15" b="1">
                <a:solidFill>
                  <a:srgbClr val="58595B"/>
                </a:solidFill>
                <a:latin typeface="Arial"/>
                <a:cs typeface="Arial"/>
              </a:rPr>
              <a:t>foot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Gauge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tube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.056”/.072”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at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head;</a:t>
            </a:r>
            <a:endParaRPr sz="900">
              <a:latin typeface="Arial"/>
              <a:cs typeface="Arial"/>
            </a:endParaRPr>
          </a:p>
          <a:p>
            <a:pPr marL="520700">
              <a:lnSpc>
                <a:spcPct val="100000"/>
              </a:lnSpc>
              <a:spcBef>
                <a:spcPts val="120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.066”/.080”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at</a:t>
            </a:r>
            <a:r>
              <a:rPr dirty="0" sz="9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foot.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0" b="1">
                <a:solidFill>
                  <a:srgbClr val="58595B"/>
                </a:solidFill>
                <a:latin typeface="Arial"/>
                <a:cs typeface="Arial"/>
              </a:rPr>
              <a:t>Center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legs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Give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dependable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support;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one-piece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angled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legs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improve</a:t>
            </a:r>
            <a:r>
              <a:rPr dirty="0" sz="9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stability.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Plastic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glides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legs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protect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9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floor.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spc="-45" b="1">
                <a:solidFill>
                  <a:srgbClr val="58595B"/>
                </a:solidFill>
                <a:latin typeface="Arial"/>
                <a:cs typeface="Arial"/>
              </a:rPr>
              <a:t>Cross </a:t>
            </a:r>
            <a:r>
              <a:rPr dirty="0" sz="900" spc="-10" b="1">
                <a:solidFill>
                  <a:srgbClr val="58595B"/>
                </a:solidFill>
                <a:latin typeface="Arial"/>
                <a:cs typeface="Arial"/>
              </a:rPr>
              <a:t>wires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and shoulder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sections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additional</a:t>
            </a:r>
            <a:r>
              <a:rPr dirty="0" sz="900" spc="2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support.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065" algn="l"/>
                <a:tab pos="521334" algn="l"/>
              </a:tabLst>
            </a:pP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Double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crossmember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tubes </a:t>
            </a:r>
            <a:r>
              <a:rPr dirty="0" sz="900" spc="-25" b="1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10" b="1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shoulder </a:t>
            </a:r>
            <a:r>
              <a:rPr dirty="0" sz="900" spc="-20" b="1">
                <a:solidFill>
                  <a:srgbClr val="58595B"/>
                </a:solidFill>
                <a:latin typeface="Arial"/>
                <a:cs typeface="Arial"/>
              </a:rPr>
              <a:t>section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stronger</a:t>
            </a:r>
            <a:r>
              <a:rPr dirty="0" sz="9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frame.</a:t>
            </a:r>
            <a:endParaRPr sz="900">
              <a:latin typeface="Arial"/>
              <a:cs typeface="Arial"/>
            </a:endParaRPr>
          </a:p>
          <a:p>
            <a:pPr marL="520700" indent="-190500">
              <a:lnSpc>
                <a:spcPct val="100000"/>
              </a:lnSpc>
              <a:spcBef>
                <a:spcPts val="420"/>
              </a:spcBef>
              <a:buChar char="•"/>
              <a:tabLst>
                <a:tab pos="520700" algn="l"/>
                <a:tab pos="521334" algn="l"/>
              </a:tabLst>
            </a:pPr>
            <a:r>
              <a:rPr dirty="0" sz="900" spc="25" b="1">
                <a:solidFill>
                  <a:srgbClr val="58595B"/>
                </a:solidFill>
                <a:latin typeface="Arial"/>
                <a:cs typeface="Arial"/>
              </a:rPr>
              <a:t>12 </a:t>
            </a:r>
            <a:r>
              <a:rPr dirty="0" sz="900" b="1">
                <a:solidFill>
                  <a:srgbClr val="58595B"/>
                </a:solidFill>
                <a:latin typeface="Arial"/>
                <a:cs typeface="Arial"/>
              </a:rPr>
              <a:t>gauge </a:t>
            </a:r>
            <a:r>
              <a:rPr dirty="0" sz="900" spc="-5" b="1">
                <a:solidFill>
                  <a:srgbClr val="58595B"/>
                </a:solidFill>
                <a:latin typeface="Arial"/>
                <a:cs typeface="Arial"/>
              </a:rPr>
              <a:t>galvanized </a:t>
            </a:r>
            <a:r>
              <a:rPr dirty="0" sz="900" spc="-30" b="1">
                <a:solidFill>
                  <a:srgbClr val="58595B"/>
                </a:solidFill>
                <a:latin typeface="Arial"/>
                <a:cs typeface="Arial"/>
              </a:rPr>
              <a:t>helicals </a:t>
            </a:r>
            <a:r>
              <a:rPr dirty="0" sz="900" spc="-15" b="1">
                <a:solidFill>
                  <a:srgbClr val="58595B"/>
                </a:solidFill>
                <a:latin typeface="Arial"/>
                <a:cs typeface="Arial"/>
              </a:rPr>
              <a:t>around </a:t>
            </a:r>
            <a:r>
              <a:rPr dirty="0" sz="900" spc="5" b="1">
                <a:solidFill>
                  <a:srgbClr val="58595B"/>
                </a:solidFill>
                <a:latin typeface="Arial"/>
                <a:cs typeface="Arial"/>
              </a:rPr>
              <a:t>perimeter </a:t>
            </a:r>
            <a:r>
              <a:rPr dirty="0" sz="900" spc="-5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Eliminate stretched</a:t>
            </a:r>
            <a:r>
              <a:rPr dirty="0" sz="9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helicals.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6255" y="2151964"/>
            <a:ext cx="5882640" cy="2792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069" y="4479938"/>
            <a:ext cx="677825" cy="363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84114" y="4860704"/>
            <a:ext cx="2058693" cy="301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05265" y="438784"/>
            <a:ext cx="162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FEATURES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8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231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134436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7376" y="878398"/>
            <a:ext cx="3186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2000" spc="10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320" b="1">
                <a:solidFill>
                  <a:srgbClr val="58595B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80063" y="1545334"/>
            <a:ext cx="1682864" cy="1175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9461" y="6804830"/>
            <a:ext cx="2516327" cy="1941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91261" y="3351759"/>
            <a:ext cx="3149086" cy="2879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59416" y="3642348"/>
            <a:ext cx="1540510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Optional </a:t>
            </a: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adjustable </a:t>
            </a:r>
            <a:r>
              <a:rPr dirty="0" sz="850" spc="-10">
                <a:solidFill>
                  <a:srgbClr val="58595B"/>
                </a:solidFill>
                <a:latin typeface="Arial"/>
                <a:cs typeface="Arial"/>
              </a:rPr>
              <a:t>rear</a:t>
            </a:r>
            <a:r>
              <a:rPr dirty="0" sz="85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spring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493" y="4115819"/>
            <a:ext cx="1190625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-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quality</a:t>
            </a:r>
            <a:r>
              <a:rPr dirty="0" sz="8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58595B"/>
                </a:solidFill>
                <a:latin typeface="Arial"/>
                <a:cs typeface="Arial"/>
              </a:rPr>
              <a:t>springs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523" y="5299167"/>
            <a:ext cx="1327150" cy="291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Patented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pivot </a:t>
            </a:r>
            <a:r>
              <a:rPr dirty="0" sz="850" spc="1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long</a:t>
            </a:r>
            <a:r>
              <a:rPr dirty="0" sz="850" spc="-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10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endParaRPr sz="850">
              <a:latin typeface="Arial"/>
              <a:cs typeface="Arial"/>
            </a:endParaRPr>
          </a:p>
          <a:p>
            <a:pPr marL="146685">
              <a:lnSpc>
                <a:spcPct val="100000"/>
              </a:lnSpc>
              <a:spcBef>
                <a:spcPts val="35"/>
              </a:spcBef>
            </a:pP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850" spc="15">
                <a:solidFill>
                  <a:srgbClr val="58595B"/>
                </a:solidFill>
                <a:latin typeface="Arial"/>
                <a:cs typeface="Arial"/>
              </a:rPr>
              <a:t>platform </a:t>
            </a:r>
            <a:r>
              <a:rPr dirty="0" sz="850">
                <a:solidFill>
                  <a:srgbClr val="58595B"/>
                </a:solidFill>
                <a:latin typeface="Arial"/>
                <a:cs typeface="Arial"/>
              </a:rPr>
              <a:t>rocker</a:t>
            </a:r>
            <a:r>
              <a:rPr dirty="0" sz="85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feel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7659" y="5600456"/>
            <a:ext cx="1181735" cy="29146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75"/>
              </a:spcBef>
            </a:pPr>
            <a:r>
              <a:rPr dirty="0" sz="850" spc="-25">
                <a:solidFill>
                  <a:srgbClr val="58595B"/>
                </a:solidFill>
                <a:latin typeface="Arial"/>
                <a:cs typeface="Arial"/>
              </a:rPr>
              <a:t>5 </a:t>
            </a:r>
            <a:r>
              <a:rPr dirty="0" sz="850" spc="-15">
                <a:solidFill>
                  <a:srgbClr val="58595B"/>
                </a:solidFill>
                <a:latin typeface="Arial"/>
                <a:cs typeface="Arial"/>
              </a:rPr>
              <a:t>heavy </a:t>
            </a:r>
            <a:r>
              <a:rPr dirty="0" sz="850" spc="10">
                <a:solidFill>
                  <a:srgbClr val="58595B"/>
                </a:solidFill>
                <a:latin typeface="Arial"/>
                <a:cs typeface="Arial"/>
              </a:rPr>
              <a:t>gauge </a:t>
            </a:r>
            <a:r>
              <a:rPr dirty="0" sz="850" spc="0">
                <a:solidFill>
                  <a:srgbClr val="58595B"/>
                </a:solidFill>
                <a:latin typeface="Arial"/>
                <a:cs typeface="Arial"/>
              </a:rPr>
              <a:t>steel  </a:t>
            </a:r>
            <a:r>
              <a:rPr dirty="0" sz="850">
                <a:solidFill>
                  <a:srgbClr val="58595B"/>
                </a:solidFill>
                <a:latin typeface="Arial"/>
                <a:cs typeface="Arial"/>
              </a:rPr>
              <a:t>legs,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25" </a:t>
            </a:r>
            <a:r>
              <a:rPr dirty="0" sz="850" spc="-10">
                <a:solidFill>
                  <a:srgbClr val="58595B"/>
                </a:solidFill>
                <a:latin typeface="Arial"/>
                <a:cs typeface="Arial"/>
              </a:rPr>
              <a:t>base</a:t>
            </a:r>
            <a:r>
              <a:rPr dirty="0" sz="85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10">
                <a:solidFill>
                  <a:srgbClr val="58595B"/>
                </a:solidFill>
                <a:latin typeface="Arial"/>
                <a:cs typeface="Arial"/>
              </a:rPr>
              <a:t>diameter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7295" y="5384436"/>
            <a:ext cx="1109980" cy="2908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-15">
                <a:solidFill>
                  <a:srgbClr val="58595B"/>
                </a:solidFill>
                <a:latin typeface="Arial"/>
                <a:cs typeface="Arial"/>
              </a:rPr>
              <a:t>Heavy </a:t>
            </a:r>
            <a:r>
              <a:rPr dirty="0" sz="850" spc="0">
                <a:solidFill>
                  <a:srgbClr val="58595B"/>
                </a:solidFill>
                <a:latin typeface="Arial"/>
                <a:cs typeface="Arial"/>
              </a:rPr>
              <a:t>density</a:t>
            </a:r>
            <a:r>
              <a:rPr dirty="0" sz="85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molded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850" spc="15">
                <a:solidFill>
                  <a:srgbClr val="58595B"/>
                </a:solidFill>
                <a:latin typeface="Arial"/>
                <a:cs typeface="Arial"/>
              </a:rPr>
              <a:t>floor protector</a:t>
            </a:r>
            <a:r>
              <a:rPr dirty="0" sz="85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58595B"/>
                </a:solidFill>
                <a:latin typeface="Arial"/>
                <a:cs typeface="Arial"/>
              </a:rPr>
              <a:t>feet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2198" y="4767578"/>
            <a:ext cx="1307465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Smooth </a:t>
            </a:r>
            <a:r>
              <a:rPr dirty="0" sz="850" spc="0">
                <a:solidFill>
                  <a:srgbClr val="58595B"/>
                </a:solidFill>
                <a:latin typeface="Arial"/>
                <a:cs typeface="Arial"/>
              </a:rPr>
              <a:t>steel </a:t>
            </a:r>
            <a:r>
              <a:rPr dirty="0" sz="850" spc="10">
                <a:solidFill>
                  <a:srgbClr val="58595B"/>
                </a:solidFill>
                <a:latin typeface="Arial"/>
                <a:cs typeface="Arial"/>
              </a:rPr>
              <a:t>bearing</a:t>
            </a:r>
            <a:r>
              <a:rPr dirty="0" sz="8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58595B"/>
                </a:solidFill>
                <a:latin typeface="Arial"/>
                <a:cs typeface="Arial"/>
              </a:rPr>
              <a:t>race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47890" y="4174753"/>
            <a:ext cx="1599565" cy="291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0">
                <a:solidFill>
                  <a:srgbClr val="58595B"/>
                </a:solidFill>
                <a:latin typeface="Arial"/>
                <a:cs typeface="Arial"/>
              </a:rPr>
              <a:t>Engineered plastic</a:t>
            </a:r>
            <a:r>
              <a:rPr dirty="0" sz="8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58595B"/>
                </a:solidFill>
                <a:latin typeface="Arial"/>
                <a:cs typeface="Arial"/>
              </a:rPr>
              <a:t>bushings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850" spc="1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quiet </a:t>
            </a:r>
            <a:r>
              <a:rPr dirty="0" sz="850" spc="-15">
                <a:solidFill>
                  <a:srgbClr val="58595B"/>
                </a:solidFill>
                <a:latin typeface="Arial"/>
                <a:cs typeface="Arial"/>
              </a:rPr>
              <a:t>, </a:t>
            </a:r>
            <a:r>
              <a:rPr dirty="0" sz="850" spc="5">
                <a:solidFill>
                  <a:srgbClr val="58595B"/>
                </a:solidFill>
                <a:latin typeface="Arial"/>
                <a:cs typeface="Arial"/>
              </a:rPr>
              <a:t>smooth, </a:t>
            </a:r>
            <a:r>
              <a:rPr dirty="0" sz="850" spc="10">
                <a:solidFill>
                  <a:srgbClr val="58595B"/>
                </a:solidFill>
                <a:latin typeface="Arial"/>
                <a:cs typeface="Arial"/>
              </a:rPr>
              <a:t>durable</a:t>
            </a:r>
            <a:r>
              <a:rPr dirty="0" sz="85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8595B"/>
                </a:solidFill>
                <a:latin typeface="Arial"/>
                <a:cs typeface="Arial"/>
              </a:rPr>
              <a:t>pivot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8668" y="6876753"/>
            <a:ext cx="3148965" cy="20002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145" b="1">
                <a:solidFill>
                  <a:srgbClr val="58595B"/>
                </a:solidFill>
                <a:latin typeface="Verdana"/>
                <a:cs typeface="Verdana"/>
              </a:rPr>
              <a:t>SWIVEL </a:t>
            </a:r>
            <a:r>
              <a:rPr dirty="0" sz="1150" spc="-114" b="1">
                <a:solidFill>
                  <a:srgbClr val="58595B"/>
                </a:solidFill>
                <a:latin typeface="Verdana"/>
                <a:cs typeface="Verdana"/>
              </a:rPr>
              <a:t>GLIDER</a:t>
            </a:r>
            <a:r>
              <a:rPr dirty="0" sz="1150" spc="-5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60" b="1">
                <a:solidFill>
                  <a:srgbClr val="58595B"/>
                </a:solidFill>
                <a:latin typeface="Verdana"/>
                <a:cs typeface="Verdana"/>
              </a:rPr>
              <a:t>MECHANISM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  <a:p>
            <a:pPr marL="12700" marR="5080">
              <a:lnSpc>
                <a:spcPts val="1800"/>
              </a:lnSpc>
              <a:spcBef>
                <a:spcPts val="130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unique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parallel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rocking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motion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similar </a:t>
            </a:r>
            <a:r>
              <a:rPr dirty="0" sz="900" spc="3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porch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glider. 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Precision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balanced linkage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gives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unrestricted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rock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9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springs.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Attached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51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ball bearing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swivel</a:t>
            </a:r>
            <a:r>
              <a:rPr dirty="0" sz="900" spc="-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action.</a:t>
            </a:r>
            <a:endParaRPr sz="900">
              <a:latin typeface="Arial"/>
              <a:cs typeface="Arial"/>
            </a:endParaRPr>
          </a:p>
          <a:p>
            <a:pPr marL="241300" marR="354330" indent="-228600">
              <a:lnSpc>
                <a:spcPct val="138900"/>
              </a:lnSpc>
              <a:buChar char="•"/>
              <a:tabLst>
                <a:tab pos="240665" algn="l"/>
                <a:tab pos="241300" algn="l"/>
              </a:tabLst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steel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tubular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ring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base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greater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stability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all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positions</a:t>
            </a:r>
            <a:endParaRPr sz="900">
              <a:latin typeface="Arial"/>
              <a:cs typeface="Arial"/>
            </a:endParaRPr>
          </a:p>
          <a:p>
            <a:pPr marL="241300" indent="-228600">
              <a:lnSpc>
                <a:spcPts val="1040"/>
              </a:lnSpc>
              <a:spcBef>
                <a:spcPts val="42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Combines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smooth,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effortless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rocking and</a:t>
            </a:r>
            <a:r>
              <a:rPr dirty="0" sz="9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swivel</a:t>
            </a:r>
            <a:endParaRPr sz="900">
              <a:latin typeface="Arial"/>
              <a:cs typeface="Arial"/>
            </a:endParaRPr>
          </a:p>
          <a:p>
            <a:pPr marL="241300">
              <a:lnSpc>
                <a:spcPts val="1040"/>
              </a:lnSpc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motion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together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9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chair.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6868" y="1594656"/>
            <a:ext cx="3415665" cy="6159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145" b="1">
                <a:solidFill>
                  <a:srgbClr val="58595B"/>
                </a:solidFill>
                <a:latin typeface="Verdana"/>
                <a:cs typeface="Verdana"/>
              </a:rPr>
              <a:t>SWIVEL</a:t>
            </a:r>
            <a:r>
              <a:rPr dirty="0" sz="1150" spc="-8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60" b="1">
                <a:solidFill>
                  <a:srgbClr val="58595B"/>
                </a:solidFill>
                <a:latin typeface="Verdana"/>
                <a:cs typeface="Verdana"/>
              </a:rPr>
              <a:t>MECHANISM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  <a:p>
            <a:pPr marL="508000" indent="-177800">
              <a:lnSpc>
                <a:spcPct val="100000"/>
              </a:lnSpc>
              <a:spcBef>
                <a:spcPts val="670"/>
              </a:spcBef>
              <a:buChar char="•"/>
              <a:tabLst>
                <a:tab pos="508634" algn="l"/>
              </a:tabLst>
            </a:pP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49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ball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bearings</a:t>
            </a:r>
            <a:endParaRPr sz="900">
              <a:latin typeface="Arial"/>
              <a:cs typeface="Arial"/>
            </a:endParaRPr>
          </a:p>
          <a:p>
            <a:pPr marL="508000" indent="-177800">
              <a:lnSpc>
                <a:spcPct val="100000"/>
              </a:lnSpc>
              <a:spcBef>
                <a:spcPts val="420"/>
              </a:spcBef>
              <a:buChar char="•"/>
              <a:tabLst>
                <a:tab pos="508634" algn="l"/>
              </a:tabLst>
            </a:pP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Full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race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ball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bearings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dependable</a:t>
            </a:r>
            <a:r>
              <a:rPr dirty="0" sz="9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service.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3372" y="2910856"/>
            <a:ext cx="2284730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145" b="1">
                <a:solidFill>
                  <a:srgbClr val="58595B"/>
                </a:solidFill>
                <a:latin typeface="Verdana"/>
                <a:cs typeface="Verdana"/>
              </a:rPr>
              <a:t>SWIVEL </a:t>
            </a:r>
            <a:r>
              <a:rPr dirty="0" sz="1150" spc="-114" b="1">
                <a:solidFill>
                  <a:srgbClr val="58595B"/>
                </a:solidFill>
                <a:latin typeface="Verdana"/>
                <a:cs typeface="Verdana"/>
              </a:rPr>
              <a:t>ROCKER</a:t>
            </a:r>
            <a:r>
              <a:rPr dirty="0" sz="1150" spc="-3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60" b="1">
                <a:solidFill>
                  <a:srgbClr val="58595B"/>
                </a:solidFill>
                <a:latin typeface="Verdana"/>
                <a:cs typeface="Verdana"/>
              </a:rPr>
              <a:t>MECHANISM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500" y="438784"/>
            <a:ext cx="162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FEATURES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79660" y="9505060"/>
            <a:ext cx="32486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1434-01 </a:t>
            </a: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LOUNGE 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CHAIRS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8115</a:t>
            </a:r>
            <a:r>
              <a:rPr dirty="0" sz="10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25450" y="451484"/>
          <a:ext cx="6457950" cy="878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855"/>
                <a:gridCol w="2548255"/>
                <a:gridCol w="727075"/>
                <a:gridCol w="2437130"/>
              </a:tblGrid>
              <a:tr h="3987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800" spc="-3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234  </a:t>
                      </a:r>
                      <a:r>
                        <a:rPr dirty="0" sz="800" spc="-3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2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1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INDEx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1000-35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2286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1152-31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23495">
                        <a:lnSpc>
                          <a:spcPct val="100000"/>
                        </a:lnSpc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1005-35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1152-32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1006-35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1154-31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1011-04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1011-05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1161-32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1014-35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1165-31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1015-05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1165-32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......................101,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1170-32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1021-04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1189-31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1021-05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1189-32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1023-35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1300-TK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Trunk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1301-TK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Trunk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107, 114,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........................17,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1036-A4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1403-20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1042-35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1043-35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1059-35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1408-31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30,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1061-35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1067-05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1413-20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50, 61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1072-01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1413-31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1073-05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1413-32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........................16,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1415-20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1082-A4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1083-35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1088-35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30,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1092-04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........................16,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1092-A4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........................97,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1093-S4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1423-20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1096-35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Executive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Swivel..............................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1098-35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1429-31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1099-35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1429-32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1110-20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1430-01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1110-31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1432-01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1111-31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1434-01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1116-31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1434-20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1121-31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1126-31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1443-20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1134-31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1443-31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1134-32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1443-32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1137-31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1445-31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1141-01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1445-32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1141-20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1447-01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82650" y="676655"/>
          <a:ext cx="6327775" cy="8555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155"/>
                <a:gridCol w="2559050"/>
                <a:gridCol w="771524"/>
                <a:gridCol w="2392679"/>
              </a:tblGrid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1695-20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1454-20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49,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1701-10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1454-31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1704-10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1454-32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1724-10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1750-10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1751-10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1765-10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1766-10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1770-10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2, 162,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1459-20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1776-10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.......................................164,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217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Chair..............................37,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1814-40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.......................................150,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1466-31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1830-50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..........................................145,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1466-32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1830-70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...................................145,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1470-01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1833-50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..........................................144,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1476-01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1833-55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Sofa.................................144,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1485-01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1833-70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...................................144,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..........................................144,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1491-20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1836-55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Sofa.................................144,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1836-70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...................................144,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1492-20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Chair..............................36,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1839-40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.......................................152,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1499-20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1601-10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1610-10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1611-10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1612-10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1613-10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1614-10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1615-20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Sofa...................................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1637-20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1640-10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1642-25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Chaise..............................................</a:t>
                      </a:r>
                      <a:r>
                        <a:rPr dirty="0" sz="1000" spc="-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1643-10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1652-20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Bunching 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147,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Curved Corner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1654-20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Armless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1660-20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2(xxx)-79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Armless Loveseat .....................</a:t>
                      </a:r>
                      <a:r>
                        <a:rPr dirty="0" sz="1000" spc="-1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1663-22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.........................167,</a:t>
                      </a:r>
                      <a:r>
                        <a:rPr dirty="0" sz="1000" spc="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168,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2601-25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158,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1672-22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2604-26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Right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</a:t>
                      </a:r>
                      <a:r>
                        <a:rPr dirty="0" sz="1000" spc="-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1673-22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2604-27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Left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2608-27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1677-20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2609-27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1685-10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2709-50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1690-10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Chair..............................41,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1693-10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Bench ..............................................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2710-50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117,</a:t>
                      </a:r>
                      <a:r>
                        <a:rPr dirty="0" sz="1000" spc="10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712722" y="438784"/>
            <a:ext cx="615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235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25450" y="451484"/>
          <a:ext cx="6457950" cy="878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9935"/>
                <a:gridCol w="2543810"/>
                <a:gridCol w="771525"/>
                <a:gridCol w="2392679"/>
              </a:tblGrid>
              <a:tr h="3987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800" spc="-3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236  </a:t>
                      </a:r>
                      <a:r>
                        <a:rPr dirty="0" sz="800" spc="-3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2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1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INDEx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2711-50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24130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Right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........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Left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2788-70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Right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2790-01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Left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2794-50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Armless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2798-50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120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016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2714-LA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Left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Angle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2798-70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895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2714-RA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Right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Facing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Angle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2799-50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2715-50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2722-70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2, 162,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2727-50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Chaise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2729-31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Sofa...................................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2729-32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2729-50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2734-50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2734-70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2738-70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LAF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Curved Corner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2739-70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Armless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2742-01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Chair..............................47,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3(xxx)-79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Armless Loveseat .....................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108-113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2742-50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3514-01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........................20,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2742-70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3709-50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2746-50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3709-70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2747-50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3716-50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2756-01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30,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3718-50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2765-50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114,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3719-70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2766-50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2766-70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2770-50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2774-50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Queen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</a:t>
                      </a:r>
                      <a:r>
                        <a:rPr dirty="0" sz="1000" spc="-229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Full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2775-50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3720-70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2777-50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31,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31,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2779-50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116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2784-50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Queen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</a:t>
                      </a:r>
                      <a:r>
                        <a:rPr dirty="0" sz="1000" spc="-229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Full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3722-70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2786-50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82650" y="676655"/>
          <a:ext cx="6327775" cy="8555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6585"/>
                <a:gridCol w="2546985"/>
                <a:gridCol w="728345"/>
                <a:gridCol w="2435860"/>
              </a:tblGrid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3729-70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5125-01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3732-50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3746-50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5135-01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24,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3758-20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Ottoman.....................143,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5138-01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............................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34,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3758-57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3759-50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5145-20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Ottoman.....................143,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3766-57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Ottoman.....................142,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3768-57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Corner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5147-20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5155-01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28,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3769-70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5155-20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28, 45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3778-20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5158-01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3778-21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1/2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5163-01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........................17,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3778-50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5165-01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3780-50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5166-01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3788-50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5172-01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3788-70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5183-01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2,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43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5184-01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5187-01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5187-20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Short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Sofa........................................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Queen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Full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5191-32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3792-70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Loveseat ..........................................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5026-05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28,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5026-07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5026-C7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5198-A2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5026-S4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5198-A4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5033-07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5033-C7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5199-A2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5034-06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5199-A4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5034-C6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5035-07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......................105,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5035-C7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...................................76,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Chair...................................76,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5039-07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5216-01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29,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...................................99,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5217-01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5039-C7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5217-20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5045-07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5218-04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5045-C7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5218-05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5075-C7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5223-01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5095-04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5095-05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5239-11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Stack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5095-C6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5255-01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5102-01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5267-01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5103-01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27,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5267-20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5118-01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5274-01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712722" y="438784"/>
            <a:ext cx="615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237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248655"/>
            <a:ext cx="1736280" cy="2468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1357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4912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15147"/>
            <a:ext cx="188468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051560"/>
            <a:ext cx="1811489" cy="2441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7812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3719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79697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5765-01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410200"/>
            <a:ext cx="1773935" cy="2325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1924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0951" y="79530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39051" y="791349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5412-01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0407" y="1161288"/>
            <a:ext cx="2020821" cy="2305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71203" y="3777870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6959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45055" y="367944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5315-01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78607" y="1163066"/>
            <a:ext cx="786383" cy="8915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4500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25450" y="451484"/>
          <a:ext cx="6457950" cy="878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855"/>
                <a:gridCol w="2548255"/>
                <a:gridCol w="728345"/>
                <a:gridCol w="2435860"/>
              </a:tblGrid>
              <a:tr h="3987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800" spc="-3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238  </a:t>
                      </a:r>
                      <a:r>
                        <a:rPr dirty="0" sz="800" spc="-3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2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1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INDEx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5274-20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2159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5459-01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23495">
                        <a:lnSpc>
                          <a:spcPct val="100000"/>
                        </a:lnSpc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5315-01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5462-01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 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5462-20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5327-01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5473-04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5352-01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5474-04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5354-04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5474-05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5356-01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5480-01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5356-20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5484-04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5357-01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5484-05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5361-01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5490-01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5366-01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5491-01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5366-20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5496-01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5374-01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5706-01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5382-01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5706-20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5400-01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........................20,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5706-40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5403-04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5709-40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5403-05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5711-40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5405-01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5712-40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1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148,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5409-04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22,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5717-40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5719-01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5410-A2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</a:t>
                      </a:r>
                      <a:r>
                        <a:rPr dirty="0" sz="1000" spc="-2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103, 205, 212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5719-40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......................103,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5729-40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.......................................132,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5729-50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5732-40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5737-40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5417-A2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</a:t>
                      </a:r>
                      <a:r>
                        <a:rPr dirty="0" sz="1000" spc="-2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105, 192, 212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5738-40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5417-A4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......................105,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5739-40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5744-40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5745-40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43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5750-40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3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155</a:t>
                      </a: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Wing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5765-01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5765-40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5428-05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5781-01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5432-04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...................................77,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5781-40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5432-A4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.................................101,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5796-40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2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...................................77,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16,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5434-05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Chair...................................77,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6001-A4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5434-A4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.................................102,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5436-04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5436-05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5436-A2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5443-01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5444-01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14,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6009-01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5449-04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19,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5449-05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5450-A4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6011-20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5455-01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5457-01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........................18,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82650" y="676655"/>
          <a:ext cx="6327775" cy="8555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6585"/>
                <a:gridCol w="2546985"/>
                <a:gridCol w="728345"/>
                <a:gridCol w="2435860"/>
              </a:tblGrid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6015-A4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6094-04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1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6094-05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</a:t>
                      </a:r>
                      <a:r>
                        <a:rPr dirty="0" sz="1000" spc="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6098-A4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66,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6099-01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6018-07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6101-31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6018-C7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6101-32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6118-01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Chair..............................36,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........................13,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6118-31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6022-06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6121-31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6022-35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6121-32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Glider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6022-C6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7003-33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7003-ER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6024-A4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........................96,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7004-33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7004-ER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6028-01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........................16,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7016-33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6031-A4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7016-ER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6033-01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7023-33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6035-01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7023-ER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6035-31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Chair.......................................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7047-33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6036-01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7047-ER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6041-01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7048-33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6046-01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94,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7048-ER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6046-A4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........................95,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7054-33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6048-04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</a:t>
                      </a:r>
                      <a:r>
                        <a:rPr dirty="0" sz="1000" spc="-2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66,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7054-ER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6048-05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7055-33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6052-01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7055-ER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6053-01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7058-33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6058-01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7058-ER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7086-33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 .............................................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6063-35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0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7086-ER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Motorized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Recliner............................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7830-01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........................11,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6066-01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Chair.....................................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7830-40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......................................156,</a:t>
                      </a:r>
                      <a:r>
                        <a:rPr dirty="0" sz="1000" spc="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7966-60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Queen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Sleeper</a:t>
                      </a:r>
                      <a:r>
                        <a:rPr dirty="0" sz="1000" spc="-229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6068-06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6068-A4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......................100,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6068-C6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8104-B7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8, 72, 191, 200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122,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........................72,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6069-35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6070-35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6074-01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........................13,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8216-04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6078-01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8250-01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6079-01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8250-A4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......................104,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6079-A4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........................97,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8272-04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6080-01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........................12,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8272-05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</a:t>
                      </a:r>
                      <a:r>
                        <a:rPr dirty="0" sz="1000" spc="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6080-A4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........................95,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8272-A2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104, 204, 211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6089-01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8272-A4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.................................104,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6091-01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60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8272-S4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104, 204,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712722" y="438784"/>
            <a:ext cx="615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239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25450" y="451484"/>
          <a:ext cx="6457950" cy="878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6125"/>
                <a:gridCol w="2546985"/>
                <a:gridCol w="728979"/>
                <a:gridCol w="2433955"/>
              </a:tblGrid>
              <a:tr h="3987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800" spc="-3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240  </a:t>
                      </a:r>
                      <a:r>
                        <a:rPr dirty="0" sz="800" spc="-3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25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10">
                          <a:solidFill>
                            <a:srgbClr val="636466"/>
                          </a:solidFill>
                          <a:latin typeface="Arial"/>
                          <a:cs typeface="Arial"/>
                        </a:rPr>
                        <a:t>INDEx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8309-04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11,</a:t>
                      </a:r>
                      <a:r>
                        <a:rPr dirty="0" sz="1000" spc="-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20955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22225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8309-05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8389-01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10, 68, 188,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8318-04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8389-35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Office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Swivel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8318-05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8398-04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8319-01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9,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8403-04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8403-05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........................13,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8403-A2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8324-07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8411-04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8324-C7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8411-05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8326-05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8411-A4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8326-07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8444-04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...................................76,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8326-C7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8444-A4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.................................102,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...................................75,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8484-04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8484-05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8329-07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8484-A4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8329-C7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8486-04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8331-01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Chair...................................79,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8486-A4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8334-04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8499-04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8336-04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8700-04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8336-05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8700-11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Stack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8337-01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Lounge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4,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........................98,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8337-40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.......................................154,</a:t>
                      </a:r>
                      <a:r>
                        <a:rPr dirty="0" sz="1000" spc="-1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8702-04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</a:t>
                      </a:r>
                      <a:r>
                        <a:rPr dirty="0" sz="1000" spc="-20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8703-01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........................15,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8704-01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7,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8338-A4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8705-04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</a:t>
                      </a:r>
                      <a:r>
                        <a:rPr dirty="0" sz="1000" spc="-2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75, 198, 203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8710-04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Chair...................................75,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8710-A4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8339-40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Settee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</a:t>
                      </a:r>
                      <a:r>
                        <a:rPr dirty="0" sz="1000" spc="-1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8340-11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Stack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8362-04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8362-05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8718-05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8720-04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</a:t>
                      </a:r>
                      <a:r>
                        <a:rPr dirty="0" sz="1000" spc="-2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8720-06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8363-A4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44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8720-C6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1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8365-04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8721-04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8365-A4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8721-05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8366-04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8722-11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Stack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8366-05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8727-04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...................................71,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8366-07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8727-A4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8366-C7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8729-04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8729-05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8729-07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Stool............................................</a:t>
                      </a:r>
                      <a:r>
                        <a:rPr dirty="0" sz="1000" spc="-1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8368-A2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...................................73,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8368-A4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44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8729-C7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Counter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Stool....................................</a:t>
                      </a:r>
                      <a:r>
                        <a:rPr dirty="0" sz="1000" spc="-1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8370-01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........................11,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8730-04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........................78,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8375-01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6,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8732-01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........................14,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8378-04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</a:t>
                      </a:r>
                      <a:r>
                        <a:rPr dirty="0" sz="1000" spc="-229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419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8732-A4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......................101,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8378-05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8733-04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</a:t>
                      </a:r>
                      <a:r>
                        <a:rPr dirty="0" sz="1000" spc="-1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r" marR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8379-01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10, 68, 188,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ctr"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8733-05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Chair..........................................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4040" y="9634219"/>
            <a:ext cx="4495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0">
                <a:latin typeface="Tahoma"/>
                <a:cs typeface="Tahoma"/>
              </a:rPr>
              <a:t>09/2017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641731"/>
            <a:ext cx="509905" cy="858202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8736-04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8736-05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8738-04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8742-04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8742-06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8742-A4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8742-C6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8746-04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8746-11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8746-A4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8747-04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8747-40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8748-04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8748-06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8748-A4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8748-C6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8756-04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8759-04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8759-07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8759-C7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8762-01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8770-04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8771-04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8771-A4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8772-04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8772-06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8772-A4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8772-C6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8773-05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8774-05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8778-04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8778-A4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8780-04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8780-06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8780-A4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8780-C6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8783-11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8784-04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8784-A4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8788-04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8788-A4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8790-04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8790-A4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8794-04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8794-06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8794-C6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8798-04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8966-01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8966-20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7500" y="641731"/>
            <a:ext cx="2327275" cy="858202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81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Side Chair..........................................</a:t>
            </a:r>
            <a:r>
              <a:rPr dirty="0" sz="10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81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</a:t>
            </a:r>
            <a:r>
              <a:rPr dirty="0" sz="1000" spc="-20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202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...................................80,</a:t>
            </a:r>
            <a:r>
              <a:rPr dirty="0" sz="10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201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Stool.....................................87,</a:t>
            </a:r>
            <a:r>
              <a:rPr dirty="0" sz="10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...................................99,</a:t>
            </a:r>
            <a:r>
              <a:rPr dirty="0" sz="10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208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Stool.............................87,</a:t>
            </a:r>
            <a:r>
              <a:rPr dirty="0" sz="10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</a:t>
            </a:r>
            <a:r>
              <a:rPr dirty="0" sz="1000" spc="-20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201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Stack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214 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......................100,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208 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Settee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.......................................153,</a:t>
            </a:r>
            <a:r>
              <a:rPr dirty="0" sz="1000" spc="-1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217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</a:t>
            </a:r>
            <a:r>
              <a:rPr dirty="0" sz="1000" spc="-20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201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Stool............................................</a:t>
            </a: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89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........................99,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208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Stool....................................</a:t>
            </a:r>
            <a:r>
              <a:rPr dirty="0" sz="10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89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........................11,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196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</a:t>
            </a:r>
            <a:r>
              <a:rPr dirty="0" sz="1000" spc="-2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8, 73, 196, 203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Stool............................................</a:t>
            </a: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90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Stool....................................</a:t>
            </a:r>
            <a:r>
              <a:rPr dirty="0" sz="10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90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</a:t>
            </a:r>
            <a:r>
              <a:rPr dirty="0" sz="1000" spc="-2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192 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77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...................................76,</a:t>
            </a:r>
            <a:r>
              <a:rPr dirty="0" sz="10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...................................99,</a:t>
            </a:r>
            <a:r>
              <a:rPr dirty="0" sz="10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210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...............</a:t>
            </a:r>
            <a:r>
              <a:rPr dirty="0" sz="1000" spc="5" b="1">
                <a:solidFill>
                  <a:srgbClr val="58595B"/>
                </a:solidFill>
                <a:latin typeface="Arial"/>
                <a:cs typeface="Arial"/>
              </a:rPr>
              <a:t>73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,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174,</a:t>
            </a:r>
            <a:r>
              <a:rPr dirty="0" sz="10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55" b="1">
                <a:solidFill>
                  <a:srgbClr val="58595B"/>
                </a:solidFill>
                <a:latin typeface="Arial"/>
                <a:cs typeface="Arial"/>
              </a:rPr>
              <a:t>195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Stool............................................</a:t>
            </a: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92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......................100,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209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Stool............................ </a:t>
            </a:r>
            <a:r>
              <a:rPr dirty="0" sz="1000" spc="25" b="1">
                <a:solidFill>
                  <a:srgbClr val="58595B"/>
                </a:solidFill>
                <a:latin typeface="Arial"/>
                <a:cs typeface="Arial"/>
              </a:rPr>
              <a:t>92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,</a:t>
            </a:r>
            <a:r>
              <a:rPr dirty="0" sz="10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Side Chair..........................................</a:t>
            </a:r>
            <a:r>
              <a:rPr dirty="0" sz="10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67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Side Chair..........................................</a:t>
            </a:r>
            <a:r>
              <a:rPr dirty="0" sz="10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</a:t>
            </a:r>
            <a:r>
              <a:rPr dirty="0" sz="10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105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Stool............................................</a:t>
            </a:r>
            <a:r>
              <a:rPr dirty="0" sz="1000" spc="-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92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</a:t>
            </a:r>
            <a:r>
              <a:rPr dirty="0" sz="10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Stool....................................</a:t>
            </a:r>
            <a:r>
              <a:rPr dirty="0" sz="10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92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Stack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</a:t>
            </a:r>
            <a:r>
              <a:rPr dirty="0" sz="10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215 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........................12,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189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........................96,</a:t>
            </a:r>
            <a:r>
              <a:rPr dirty="0" sz="10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207 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</a:t>
            </a:r>
            <a:r>
              <a:rPr dirty="0" sz="10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78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</a:t>
            </a:r>
            <a:r>
              <a:rPr dirty="0" sz="10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103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...................................70,</a:t>
            </a:r>
            <a:r>
              <a:rPr dirty="0" sz="10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189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Bar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Stool.....................................88,</a:t>
            </a:r>
            <a:r>
              <a:rPr dirty="0" sz="10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Stool.............................88,</a:t>
            </a:r>
            <a:r>
              <a:rPr dirty="0" sz="10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206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</a:t>
            </a:r>
            <a:r>
              <a:rPr dirty="0" sz="1000" spc="-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84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Lounge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Chair...................................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219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75"/>
              </a:spcBef>
            </a:pP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Ottoman</a:t>
            </a:r>
            <a:r>
              <a:rPr dirty="0" sz="1000" spc="-1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8300" y="641731"/>
            <a:ext cx="500380" cy="177165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8966-50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8966-60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8966-70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</a:pP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E023-35  E029-35  E059-35  E063-35  E083-35  E088-35 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T664-T1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8300" y="2387981"/>
            <a:ext cx="3013075" cy="159702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228-230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Trim </a:t>
            </a:r>
            <a:r>
              <a:rPr dirty="0" sz="1000" spc="35">
                <a:solidFill>
                  <a:srgbClr val="58595B"/>
                </a:solidFill>
                <a:latin typeface="Arial"/>
                <a:cs typeface="Arial"/>
              </a:rPr>
              <a:t>Options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</a:t>
            </a:r>
            <a:r>
              <a:rPr dirty="0" sz="10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Sleeper Mechanism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...........................................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231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............................................</a:t>
            </a:r>
            <a:r>
              <a:rPr dirty="0" sz="10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232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Information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</a:t>
            </a:r>
            <a:r>
              <a:rPr dirty="0" sz="10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Standard...................................</a:t>
            </a:r>
            <a:r>
              <a:rPr dirty="0" sz="10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</a:t>
            </a:r>
            <a:r>
              <a:rPr dirty="0" sz="100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Premium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Plus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Finishes,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Fair-Shield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Plus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4100" y="438784"/>
            <a:ext cx="2464435" cy="1974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241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Sofa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.................................................</a:t>
            </a:r>
            <a:r>
              <a:rPr dirty="0" sz="10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Queen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Sleeper</a:t>
            </a:r>
            <a:r>
              <a:rPr dirty="0" sz="1000" spc="-229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Loveseat ..........................................</a:t>
            </a:r>
            <a:r>
              <a:rPr dirty="0" sz="10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219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Swivel.............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Swivel.............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Swivel.............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177</a:t>
            </a:r>
            <a:endParaRPr sz="1000">
              <a:latin typeface="Arial"/>
              <a:cs typeface="Arial"/>
            </a:endParaRPr>
          </a:p>
          <a:p>
            <a:pPr marL="12700" marR="141605">
              <a:lnSpc>
                <a:spcPct val="114599"/>
              </a:lnSpc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Swivel.............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177 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Tray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.........................................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170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8552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58875" y="1506221"/>
            <a:ext cx="913765" cy="0"/>
          </a:xfrm>
          <a:custGeom>
            <a:avLst/>
            <a:gdLst/>
            <a:ahLst/>
            <a:cxnLst/>
            <a:rect l="l" t="t" r="r" b="b"/>
            <a:pathLst>
              <a:path w="913765" h="0">
                <a:moveTo>
                  <a:pt x="0" y="0"/>
                </a:moveTo>
                <a:lnTo>
                  <a:pt x="913523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506221"/>
            <a:ext cx="5285105" cy="0"/>
          </a:xfrm>
          <a:custGeom>
            <a:avLst/>
            <a:gdLst/>
            <a:ahLst/>
            <a:cxnLst/>
            <a:rect l="l" t="t" r="r" b="b"/>
            <a:pathLst>
              <a:path w="5285105" h="0">
                <a:moveTo>
                  <a:pt x="0" y="0"/>
                </a:moveTo>
                <a:lnTo>
                  <a:pt x="5284724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687067"/>
            <a:ext cx="7772400" cy="6803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84723" y="793750"/>
            <a:ext cx="1574165" cy="1176020"/>
          </a:xfrm>
          <a:custGeom>
            <a:avLst/>
            <a:gdLst/>
            <a:ahLst/>
            <a:cxnLst/>
            <a:rect l="l" t="t" r="r" b="b"/>
            <a:pathLst>
              <a:path w="1574165" h="1176020">
                <a:moveTo>
                  <a:pt x="0" y="1175626"/>
                </a:moveTo>
                <a:lnTo>
                  <a:pt x="1574152" y="1175626"/>
                </a:lnTo>
                <a:lnTo>
                  <a:pt x="1574152" y="0"/>
                </a:lnTo>
                <a:lnTo>
                  <a:pt x="0" y="0"/>
                </a:lnTo>
                <a:lnTo>
                  <a:pt x="0" y="11756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67819" y="1039990"/>
            <a:ext cx="1208405" cy="753110"/>
          </a:xfrm>
          <a:custGeom>
            <a:avLst/>
            <a:gdLst/>
            <a:ahLst/>
            <a:cxnLst/>
            <a:rect l="l" t="t" r="r" b="b"/>
            <a:pathLst>
              <a:path w="1208404" h="753110">
                <a:moveTo>
                  <a:pt x="0" y="752741"/>
                </a:moveTo>
                <a:lnTo>
                  <a:pt x="1207960" y="752741"/>
                </a:lnTo>
                <a:lnTo>
                  <a:pt x="1207960" y="0"/>
                </a:lnTo>
                <a:lnTo>
                  <a:pt x="0" y="0"/>
                </a:lnTo>
                <a:lnTo>
                  <a:pt x="0" y="752741"/>
                </a:lnTo>
                <a:close/>
              </a:path>
            </a:pathLst>
          </a:custGeom>
          <a:ln w="6451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08091" y="989914"/>
            <a:ext cx="727710" cy="121285"/>
          </a:xfrm>
          <a:custGeom>
            <a:avLst/>
            <a:gdLst/>
            <a:ahLst/>
            <a:cxnLst/>
            <a:rect l="l" t="t" r="r" b="b"/>
            <a:pathLst>
              <a:path w="727710" h="121284">
                <a:moveTo>
                  <a:pt x="0" y="120853"/>
                </a:moveTo>
                <a:lnTo>
                  <a:pt x="727430" y="120853"/>
                </a:lnTo>
                <a:lnTo>
                  <a:pt x="727430" y="0"/>
                </a:lnTo>
                <a:lnTo>
                  <a:pt x="0" y="0"/>
                </a:lnTo>
                <a:lnTo>
                  <a:pt x="0" y="120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95386" y="1186245"/>
            <a:ext cx="757555" cy="3930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">
              <a:lnSpc>
                <a:spcPts val="610"/>
              </a:lnSpc>
              <a:spcBef>
                <a:spcPts val="90"/>
              </a:spcBef>
            </a:pPr>
            <a:r>
              <a:rPr dirty="0" sz="650" spc="0">
                <a:solidFill>
                  <a:srgbClr val="58595B"/>
                </a:solidFill>
                <a:latin typeface="Arial"/>
                <a:cs typeface="Arial"/>
              </a:rPr>
              <a:t>A D D A</a:t>
            </a:r>
            <a:r>
              <a:rPr dirty="0" sz="65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650" spc="-40">
                <a:solidFill>
                  <a:srgbClr val="58595B"/>
                </a:solidFill>
                <a:latin typeface="Arial"/>
                <a:cs typeface="Arial"/>
              </a:rPr>
              <a:t>L </a:t>
            </a:r>
            <a:r>
              <a:rPr dirty="0" sz="650" spc="-15">
                <a:solidFill>
                  <a:srgbClr val="58595B"/>
                </a:solidFill>
                <a:latin typeface="Arial"/>
                <a:cs typeface="Arial"/>
              </a:rPr>
              <a:t>I </a:t>
            </a:r>
            <a:r>
              <a:rPr dirty="0" sz="650" spc="-30">
                <a:solidFill>
                  <a:srgbClr val="58595B"/>
                </a:solidFill>
                <a:latin typeface="Arial"/>
                <a:cs typeface="Arial"/>
              </a:rPr>
              <a:t>T T </a:t>
            </a:r>
            <a:r>
              <a:rPr dirty="0" sz="650" spc="10">
                <a:solidFill>
                  <a:srgbClr val="58595B"/>
                </a:solidFill>
                <a:latin typeface="Arial"/>
                <a:cs typeface="Arial"/>
              </a:rPr>
              <a:t>LE</a:t>
            </a:r>
            <a:r>
              <a:rPr dirty="0" sz="65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dirty="0" sz="2050" spc="-114">
                <a:solidFill>
                  <a:srgbClr val="58595B"/>
                </a:solidFill>
                <a:latin typeface="Tahoma"/>
                <a:cs typeface="Tahoma"/>
              </a:rPr>
              <a:t>ST</a:t>
            </a:r>
            <a:r>
              <a:rPr dirty="0" sz="2050" spc="-48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050" spc="25">
                <a:solidFill>
                  <a:srgbClr val="58595B"/>
                </a:solidFill>
                <a:latin typeface="Tahoma"/>
                <a:cs typeface="Tahoma"/>
              </a:rPr>
              <a:t>YL</a:t>
            </a:r>
            <a:r>
              <a:rPr dirty="0" sz="2050" spc="-48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050" spc="-1105">
                <a:solidFill>
                  <a:srgbClr val="58595B"/>
                </a:solidFill>
                <a:latin typeface="Tahoma"/>
                <a:cs typeface="Tahoma"/>
              </a:rPr>
              <a:t>E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9636" y="1525422"/>
            <a:ext cx="755015" cy="1238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650" spc="5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65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650" spc="50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65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931" y="905081"/>
            <a:ext cx="2585085" cy="468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Post </a:t>
            </a:r>
            <a:r>
              <a:rPr dirty="0" sz="800" spc="-10">
                <a:solidFill>
                  <a:srgbClr val="939598"/>
                </a:solidFill>
                <a:latin typeface="Century Gothic"/>
                <a:cs typeface="Century Gothic"/>
              </a:rPr>
              <a:t>Office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Box 1710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| </a:t>
            </a:r>
            <a:r>
              <a:rPr dirty="0" sz="800" spc="-15">
                <a:solidFill>
                  <a:srgbClr val="939598"/>
                </a:solidFill>
                <a:latin typeface="Century Gothic"/>
                <a:cs typeface="Century Gothic"/>
              </a:rPr>
              <a:t>Lenoir,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North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Carolina 28645  phone: 828.758.5571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| fax:</a:t>
            </a:r>
            <a:r>
              <a:rPr dirty="0" sz="800" spc="-20">
                <a:solidFill>
                  <a:srgbClr val="939598"/>
                </a:solidFill>
                <a:latin typeface="Century Gothic"/>
                <a:cs typeface="Century Gothic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828.758.0211</a:t>
            </a:r>
            <a:endParaRPr sz="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00" spc="-10">
                <a:solidFill>
                  <a:srgbClr val="939598"/>
                </a:solidFill>
                <a:latin typeface="Century Gothic"/>
                <a:cs typeface="Century Gothic"/>
                <a:hlinkClick r:id="rId3"/>
              </a:rPr>
              <a:t>www.fairfieldchair.com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4631" y="882587"/>
            <a:ext cx="2566035" cy="0"/>
          </a:xfrm>
          <a:custGeom>
            <a:avLst/>
            <a:gdLst/>
            <a:ahLst/>
            <a:cxnLst/>
            <a:rect l="l" t="t" r="r" b="b"/>
            <a:pathLst>
              <a:path w="2566035" h="0">
                <a:moveTo>
                  <a:pt x="0" y="0"/>
                </a:moveTo>
                <a:lnTo>
                  <a:pt x="2565908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93699" y="9204134"/>
            <a:ext cx="11601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solidFill>
                  <a:srgbClr val="939598"/>
                </a:solidFill>
                <a:latin typeface="Arial"/>
                <a:cs typeface="Arial"/>
                <a:hlinkClick r:id="rId4"/>
              </a:rPr>
              <a:t>info@fairfieldchair.com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0531" y="9199054"/>
            <a:ext cx="162559" cy="162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45823" y="9199054"/>
            <a:ext cx="162560" cy="162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336831" y="9216834"/>
            <a:ext cx="6794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>
                <a:solidFill>
                  <a:srgbClr val="939598"/>
                </a:solidFill>
                <a:latin typeface="Arial"/>
                <a:cs typeface="Arial"/>
              </a:rPr>
              <a:t>828.758.5571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49" y="9010065"/>
            <a:ext cx="7073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Arial"/>
                <a:cs typeface="Arial"/>
              </a:rPr>
              <a:t>#fairfieldchair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15685" y="9199054"/>
            <a:ext cx="162559" cy="162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748857" y="9199054"/>
            <a:ext cx="162559" cy="162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82513" y="9199054"/>
            <a:ext cx="162560" cy="162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63057" y="9199054"/>
            <a:ext cx="162560" cy="162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84631" y="670878"/>
            <a:ext cx="165544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 spc="100">
                <a:latin typeface="Century Gothic"/>
                <a:cs typeface="Century Gothic"/>
              </a:rPr>
              <a:t>FAIRFIELD </a:t>
            </a:r>
            <a:r>
              <a:rPr dirty="0" sz="750" spc="90">
                <a:latin typeface="Century Gothic"/>
                <a:cs typeface="Century Gothic"/>
              </a:rPr>
              <a:t>CHAIR</a:t>
            </a:r>
            <a:r>
              <a:rPr dirty="0" sz="750" spc="75">
                <a:latin typeface="Century Gothic"/>
                <a:cs typeface="Century Gothic"/>
              </a:rPr>
              <a:t> </a:t>
            </a:r>
            <a:r>
              <a:rPr dirty="0" sz="750" spc="90">
                <a:latin typeface="Century Gothic"/>
                <a:cs typeface="Century Gothic"/>
              </a:rPr>
              <a:t>COMPANY</a:t>
            </a:r>
            <a:r>
              <a:rPr dirty="0" sz="750" spc="-90">
                <a:latin typeface="Century Gothic"/>
                <a:cs typeface="Century Gothic"/>
              </a:rPr>
              <a:t> </a:t>
            </a:r>
            <a:endParaRPr sz="75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4631" y="384047"/>
            <a:ext cx="1923619" cy="2583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9427" y="914400"/>
            <a:ext cx="2316143" cy="2635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625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151" y="3727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72764" y="3727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796251" y="3687828"/>
            <a:ext cx="167195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5443-01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3400" y="1078991"/>
            <a:ext cx="2195245" cy="245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4198" y="3788670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19952" y="372978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768051" y="369024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5416-01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1600" y="5413247"/>
            <a:ext cx="2514600" cy="2340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2398" y="802170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48151" y="796282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796251" y="792327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5781-01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3400" y="5413247"/>
            <a:ext cx="2464307" cy="2340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4198" y="801357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77242" y="79546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768051" y="7915147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5455-01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9035" y="438784"/>
            <a:ext cx="1739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92309" y="9302750"/>
            <a:ext cx="31356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35">
                <a:latin typeface="Arial"/>
                <a:cs typeface="Arial"/>
              </a:rPr>
              <a:t>5135-01 </a:t>
            </a:r>
            <a:r>
              <a:rPr dirty="0" sz="1000" spc="0">
                <a:latin typeface="Arial"/>
                <a:cs typeface="Arial"/>
              </a:rPr>
              <a:t>WING </a:t>
            </a:r>
            <a:r>
              <a:rPr dirty="0" sz="1000" spc="-45">
                <a:latin typeface="Arial"/>
                <a:cs typeface="Arial"/>
              </a:rPr>
              <a:t>CHAIRS </a:t>
            </a:r>
            <a:r>
              <a:rPr dirty="0" sz="1000" spc="-40">
                <a:latin typeface="Arial"/>
                <a:cs typeface="Arial"/>
              </a:rPr>
              <a:t>| 8105</a:t>
            </a:r>
            <a:r>
              <a:rPr dirty="0" sz="1000" spc="65">
                <a:latin typeface="Arial"/>
                <a:cs typeface="Arial"/>
              </a:rPr>
              <a:t> </a:t>
            </a:r>
            <a:r>
              <a:rPr dirty="0" sz="1000" spc="-15"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340096"/>
            <a:ext cx="2025205" cy="2386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1610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75160" y="795722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17676"/>
            <a:ext cx="239268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5146-01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5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buttons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5146-20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(w-24.5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d-19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h-20 in.),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5147-01,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5147-20,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088136"/>
            <a:ext cx="2073146" cy="245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378701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03360" y="37281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9051" y="3688588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5135-01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57600" y="1088136"/>
            <a:ext cx="2843784" cy="262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8701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75160" y="37281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99773" y="37281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40177" y="423823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40177" y="423823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69286" y="434344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37726" y="434344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41638" y="423964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282488" y="41980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07101" y="419803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924300" y="3688588"/>
            <a:ext cx="214376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5147-01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5147-20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2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5145-01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(without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9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trim),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5145-20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(without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trim),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5146-01,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5146-20,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4400" y="5410200"/>
            <a:ext cx="2067598" cy="2307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65198" y="801979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403360" y="79609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527973" y="79609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39051" y="7921364"/>
            <a:ext cx="134683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5426-01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7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4500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1152144"/>
            <a:ext cx="2101850" cy="235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378625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32360" y="3727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768051" y="3687826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5165-01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0663" y="5353811"/>
            <a:ext cx="2175335" cy="2363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1662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6056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7918195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5138-01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5490" y="1129944"/>
            <a:ext cx="1723429" cy="2363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378625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60560" y="3727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85173" y="372737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09700" y="3687826"/>
            <a:ext cx="214566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5192-01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3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Black,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Cordovan, Manhattan,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Mica</a:t>
            </a:r>
            <a:r>
              <a:rPr dirty="0" sz="800" spc="-9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finishes.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3400" y="5312664"/>
            <a:ext cx="2027642" cy="2404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4198" y="801433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77242" y="795545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81500" y="7915909"/>
            <a:ext cx="234632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5103-01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23.5"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15.5"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27248" y="1077975"/>
            <a:ext cx="809739" cy="10617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718878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27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3706" y="2781300"/>
            <a:ext cx="3211525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10821" y="2781300"/>
            <a:ext cx="2161578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50" y="2781300"/>
            <a:ext cx="2148878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5725" y="5064062"/>
            <a:ext cx="7686675" cy="0"/>
          </a:xfrm>
          <a:custGeom>
            <a:avLst/>
            <a:gdLst/>
            <a:ahLst/>
            <a:cxnLst/>
            <a:rect l="l" t="t" r="r" b="b"/>
            <a:pathLst>
              <a:path w="7686675" h="0">
                <a:moveTo>
                  <a:pt x="0" y="0"/>
                </a:moveTo>
                <a:lnTo>
                  <a:pt x="76866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725" y="2565083"/>
            <a:ext cx="7686675" cy="0"/>
          </a:xfrm>
          <a:custGeom>
            <a:avLst/>
            <a:gdLst/>
            <a:ahLst/>
            <a:cxnLst/>
            <a:rect l="l" t="t" r="r" b="b"/>
            <a:pathLst>
              <a:path w="7686675" h="0">
                <a:moveTo>
                  <a:pt x="0" y="0"/>
                </a:moveTo>
                <a:lnTo>
                  <a:pt x="76866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818984" y="5267030"/>
            <a:ext cx="4228465" cy="3804285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200" spc="-55">
                <a:solidFill>
                  <a:srgbClr val="58595B"/>
                </a:solidFill>
                <a:latin typeface="Tahoma"/>
                <a:cs typeface="Tahoma"/>
              </a:rPr>
              <a:t>SOLID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65">
                <a:solidFill>
                  <a:srgbClr val="58595B"/>
                </a:solidFill>
                <a:latin typeface="Tahoma"/>
                <a:cs typeface="Tahoma"/>
              </a:rPr>
              <a:t>HERITAGE</a:t>
            </a:r>
            <a:endParaRPr sz="1200">
              <a:latin typeface="Tahoma"/>
              <a:cs typeface="Tahoma"/>
            </a:endParaRPr>
          </a:p>
          <a:p>
            <a:pPr marL="12700" marR="27305">
              <a:lnSpc>
                <a:spcPts val="17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nearly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century,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we’ve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combined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masterful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craftsmanship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fashion-forward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fine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furnishings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the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home.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We’re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family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craftspeople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who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care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community,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environment, and</a:t>
            </a:r>
            <a:r>
              <a:rPr dirty="0" sz="10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you.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58595B"/>
                </a:solidFill>
                <a:latin typeface="Tahoma"/>
                <a:cs typeface="Tahoma"/>
              </a:rPr>
              <a:t>QUALITY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58595B"/>
                </a:solidFill>
                <a:latin typeface="Tahoma"/>
                <a:cs typeface="Tahoma"/>
              </a:rPr>
              <a:t>CRAFTSMANSHIP</a:t>
            </a:r>
            <a:endParaRPr sz="1200">
              <a:latin typeface="Tahoma"/>
              <a:cs typeface="Tahoma"/>
            </a:endParaRPr>
          </a:p>
          <a:p>
            <a:pPr algn="just" marL="12700" marR="225425">
              <a:lnSpc>
                <a:spcPts val="1700"/>
              </a:lnSpc>
              <a:spcBef>
                <a:spcPts val="100"/>
              </a:spcBef>
            </a:pP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part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DNA.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fabric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company,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woven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into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everything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do.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why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put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attention </a:t>
            </a: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detail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first, second,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third.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75">
                <a:solidFill>
                  <a:srgbClr val="58595B"/>
                </a:solidFill>
                <a:latin typeface="Tahoma"/>
                <a:cs typeface="Tahoma"/>
              </a:rPr>
              <a:t>STYLISH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SELECTION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wide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fashionable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comfort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the</a:t>
            </a:r>
            <a:r>
              <a:rPr dirty="0" sz="1000" spc="2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room,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dining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room,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everywhere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between.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80">
                <a:solidFill>
                  <a:srgbClr val="58595B"/>
                </a:solidFill>
                <a:latin typeface="Tahoma"/>
                <a:cs typeface="Tahoma"/>
              </a:rPr>
              <a:t>DEDICATED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85">
                <a:solidFill>
                  <a:srgbClr val="58595B"/>
                </a:solidFill>
                <a:latin typeface="Tahoma"/>
                <a:cs typeface="Tahoma"/>
              </a:rPr>
              <a:t>SERVICE</a:t>
            </a:r>
            <a:endParaRPr sz="1200">
              <a:latin typeface="Tahoma"/>
              <a:cs typeface="Tahoma"/>
            </a:endParaRPr>
          </a:p>
          <a:p>
            <a:pPr marL="12700" marR="81280">
              <a:lnSpc>
                <a:spcPts val="17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easy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you. Quality,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value, style,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comfort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delivered in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timely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fashion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people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who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care.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06725" y="765098"/>
            <a:ext cx="1958975" cy="1221105"/>
          </a:xfrm>
          <a:custGeom>
            <a:avLst/>
            <a:gdLst/>
            <a:ahLst/>
            <a:cxnLst/>
            <a:rect l="l" t="t" r="r" b="b"/>
            <a:pathLst>
              <a:path w="1958975" h="1221105">
                <a:moveTo>
                  <a:pt x="0" y="1220724"/>
                </a:moveTo>
                <a:lnTo>
                  <a:pt x="1958949" y="1220724"/>
                </a:lnTo>
                <a:lnTo>
                  <a:pt x="1958949" y="0"/>
                </a:lnTo>
                <a:lnTo>
                  <a:pt x="0" y="0"/>
                </a:lnTo>
                <a:lnTo>
                  <a:pt x="0" y="1220724"/>
                </a:lnTo>
                <a:close/>
              </a:path>
            </a:pathLst>
          </a:custGeom>
          <a:ln w="13957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96361" y="683907"/>
            <a:ext cx="1179830" cy="196215"/>
          </a:xfrm>
          <a:custGeom>
            <a:avLst/>
            <a:gdLst/>
            <a:ahLst/>
            <a:cxnLst/>
            <a:rect l="l" t="t" r="r" b="b"/>
            <a:pathLst>
              <a:path w="1179829" h="196215">
                <a:moveTo>
                  <a:pt x="0" y="195973"/>
                </a:moveTo>
                <a:lnTo>
                  <a:pt x="1179677" y="195973"/>
                </a:lnTo>
                <a:lnTo>
                  <a:pt x="1179677" y="0"/>
                </a:lnTo>
                <a:lnTo>
                  <a:pt x="0" y="0"/>
                </a:lnTo>
                <a:lnTo>
                  <a:pt x="0" y="195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83658" y="1098827"/>
            <a:ext cx="1235710" cy="5327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300" spc="60">
                <a:solidFill>
                  <a:srgbClr val="58595B"/>
                </a:solidFill>
              </a:rPr>
              <a:t>STYLE</a:t>
            </a:r>
            <a:endParaRPr sz="3300"/>
          </a:p>
        </p:txBody>
      </p:sp>
      <p:sp>
        <p:nvSpPr>
          <p:cNvPr id="11" name="object 11"/>
          <p:cNvSpPr txBox="1"/>
          <p:nvPr/>
        </p:nvSpPr>
        <p:spPr>
          <a:xfrm>
            <a:off x="3306770" y="1010165"/>
            <a:ext cx="1189355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40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050" spc="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050" spc="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110">
                <a:solidFill>
                  <a:srgbClr val="58595B"/>
                </a:solidFill>
                <a:latin typeface="Arial"/>
                <a:cs typeface="Arial"/>
              </a:rPr>
              <a:t>LITTLE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6770" y="1560209"/>
            <a:ext cx="1209040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0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1050" spc="25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3783" y="2125922"/>
            <a:ext cx="3938904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Tahoma"/>
                <a:cs typeface="Tahoma"/>
              </a:rPr>
              <a:t>EVER </a:t>
            </a:r>
            <a:r>
              <a:rPr dirty="0" sz="1100" spc="60">
                <a:solidFill>
                  <a:srgbClr val="58595B"/>
                </a:solidFill>
                <a:latin typeface="Tahoma"/>
                <a:cs typeface="Tahoma"/>
              </a:rPr>
              <a:t>YTHING </a:t>
            </a:r>
            <a:r>
              <a:rPr dirty="0" sz="1100">
                <a:solidFill>
                  <a:srgbClr val="58595B"/>
                </a:solidFill>
                <a:latin typeface="Tahoma"/>
                <a:cs typeface="Tahoma"/>
              </a:rPr>
              <a:t>WE </a:t>
            </a:r>
            <a:r>
              <a:rPr dirty="0" sz="1100" spc="40">
                <a:solidFill>
                  <a:srgbClr val="58595B"/>
                </a:solidFill>
                <a:latin typeface="Tahoma"/>
                <a:cs typeface="Tahoma"/>
              </a:rPr>
              <a:t>DO </a:t>
            </a:r>
            <a:r>
              <a:rPr dirty="0" sz="1100" spc="-10">
                <a:solidFill>
                  <a:srgbClr val="58595B"/>
                </a:solidFill>
                <a:latin typeface="Tahoma"/>
                <a:cs typeface="Tahoma"/>
              </a:rPr>
              <a:t>STARTS </a:t>
            </a:r>
            <a:r>
              <a:rPr dirty="0" sz="1100" spc="90">
                <a:solidFill>
                  <a:srgbClr val="58595B"/>
                </a:solidFill>
                <a:latin typeface="Tahoma"/>
                <a:cs typeface="Tahoma"/>
              </a:rPr>
              <a:t>AND </a:t>
            </a:r>
            <a:r>
              <a:rPr dirty="0" sz="1100" spc="-5">
                <a:solidFill>
                  <a:srgbClr val="58595B"/>
                </a:solidFill>
                <a:latin typeface="Tahoma"/>
                <a:cs typeface="Tahoma"/>
              </a:rPr>
              <a:t>FINISHES </a:t>
            </a:r>
            <a:r>
              <a:rPr dirty="0" sz="1100" spc="5">
                <a:solidFill>
                  <a:srgbClr val="58595B"/>
                </a:solidFill>
                <a:latin typeface="Tahoma"/>
                <a:cs typeface="Tahoma"/>
              </a:rPr>
              <a:t>WITH</a:t>
            </a:r>
            <a:r>
              <a:rPr dirty="0" sz="1100" spc="-2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100" spc="90">
                <a:solidFill>
                  <a:srgbClr val="58595B"/>
                </a:solidFill>
                <a:latin typeface="Tahoma"/>
                <a:cs typeface="Tahoma"/>
              </a:rPr>
              <a:t>YOU.</a:t>
            </a:r>
            <a:r>
              <a:rPr dirty="0" sz="1100" spc="-23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152144"/>
            <a:ext cx="2061944" cy="2368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378371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75160" y="37248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0851" y="3685285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5158-01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385815"/>
            <a:ext cx="2089387" cy="2493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801332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48242" y="795444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7914894"/>
            <a:ext cx="20186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14.5"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22.5"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13391" y="5410200"/>
            <a:ext cx="2157208" cy="2307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801509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520042" y="79562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7916671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5183-01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pillow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7804" y="1161288"/>
            <a:ext cx="2875787" cy="26332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83458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03360" y="37245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8377" y="423467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8377" y="423467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97485" y="433988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65926" y="433988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69837" y="4236087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10688" y="41944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52500" y="3685032"/>
            <a:ext cx="175641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5155-01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5155-20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301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438810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1120139"/>
            <a:ext cx="2110727" cy="2398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378891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32360" y="373004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768051" y="3690487"/>
            <a:ext cx="130048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5166-01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9707" y="5412917"/>
            <a:ext cx="2172896" cy="2304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14579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60560" y="795569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85173" y="795569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09700" y="7916152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5209-01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58900" y="1088136"/>
            <a:ext cx="2072233" cy="2423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2398" y="378422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05442" y="372534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796251" y="3685794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43400" y="5317235"/>
            <a:ext cx="1966849" cy="23597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4198" y="801979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32360" y="79609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768051" y="7921364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5172-01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18878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29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33855"/>
            <a:ext cx="2258567" cy="2335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7888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3680459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2756-01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99388"/>
            <a:ext cx="2313431" cy="2330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78886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20042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80459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330952"/>
            <a:ext cx="2260600" cy="2386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992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48242" y="79610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39051" y="792149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5211572"/>
            <a:ext cx="1969980" cy="25333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802678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75160" y="79679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10851" y="7928356"/>
            <a:ext cx="146240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1080-01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914400"/>
            <a:ext cx="2400300" cy="262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7621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60560" y="371734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3677787"/>
            <a:ext cx="238633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5187-01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5187-20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(w-25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d-19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h-20</a:t>
            </a:r>
            <a:r>
              <a:rPr dirty="0" sz="800" spc="-9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in.).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157215"/>
            <a:ext cx="1985505" cy="2596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1230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60560" y="795342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7913878"/>
            <a:ext cx="24009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5184-01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50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17"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25"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</a:t>
            </a:r>
            <a:r>
              <a:rPr dirty="0" sz="800" spc="-1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58171" y="1147762"/>
            <a:ext cx="1763622" cy="2374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378574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32360" y="372686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68051" y="368731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1072-01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49237" y="5103876"/>
            <a:ext cx="2608762" cy="26502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8018374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77242" y="795949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97377" y="846959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97377" y="846959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26486" y="857480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94926" y="857480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98838" y="847100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39688" y="842939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381500" y="7919948"/>
            <a:ext cx="235140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2779-20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shown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18860" y="43873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31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289803"/>
            <a:ext cx="1975878" cy="2418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801662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0336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7918195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5118-01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019556"/>
            <a:ext cx="1973110" cy="2537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7812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75160" y="3719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367969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5129-01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5261355"/>
            <a:ext cx="1979676" cy="2456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801662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7516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0851" y="7918195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5125-01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914400"/>
            <a:ext cx="2046997" cy="2624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71203" y="377989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09355" y="372101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45054" y="3681465"/>
            <a:ext cx="143954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5352-01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981964"/>
            <a:ext cx="1960725" cy="2520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77870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60560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79444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5102-01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5">
                <a:solidFill>
                  <a:srgbClr val="939598"/>
                </a:solidFill>
                <a:latin typeface="Arial"/>
                <a:cs typeface="Arial"/>
              </a:rPr>
              <a:t>s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8878" y="438784"/>
            <a:ext cx="1609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WING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30651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5138-01 </a:t>
            </a:r>
            <a:r>
              <a:rPr dirty="0" sz="1000" spc="0">
                <a:solidFill>
                  <a:srgbClr val="FFFFFF"/>
                </a:solidFill>
                <a:latin typeface="Arial"/>
                <a:cs typeface="Arial"/>
              </a:rPr>
              <a:t>WING </a:t>
            </a:r>
            <a:r>
              <a:rPr dirty="0" sz="1000" spc="-30">
                <a:solidFill>
                  <a:srgbClr val="FFFFFF"/>
                </a:solidFill>
                <a:latin typeface="Arial"/>
                <a:cs typeface="Arial"/>
              </a:rPr>
              <a:t>CHAIR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8107</a:t>
            </a:r>
            <a:r>
              <a:rPr dirty="0" sz="10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99388"/>
            <a:ext cx="2514600" cy="2403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844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3686047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276604"/>
            <a:ext cx="2129339" cy="21925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8447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2004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86047"/>
            <a:ext cx="16871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6118-01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 |  sh 21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27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6118-31,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413247"/>
            <a:ext cx="2254465" cy="2304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10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48242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39051" y="7912607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1839-01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5410200"/>
            <a:ext cx="2093067" cy="2307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801186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20042" y="79529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10851" y="7913436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1470-01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221752"/>
            <a:ext cx="2022754" cy="2285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295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452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97863"/>
            <a:ext cx="2514600" cy="2290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8753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77242" y="37286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3689107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25947"/>
            <a:ext cx="2403347" cy="2309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801561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05442" y="795674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796251" y="7917191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1814-01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91658" y="8014911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74702" y="795602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378959" y="7916484"/>
            <a:ext cx="22923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1434-01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1434-20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(w-26.5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d-21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h-17.5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in.).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3400" y="5573763"/>
            <a:ext cx="2161540" cy="2171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64300" y="5655538"/>
            <a:ext cx="850379" cy="8440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575927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37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4818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772400" cy="7955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814818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283708" y="8925559"/>
            <a:ext cx="1119505" cy="47244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39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114</a:t>
            </a:r>
            <a:r>
              <a:rPr dirty="0" sz="1600" spc="-22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baseline="2777" sz="1500" spc="-30">
                <a:solidFill>
                  <a:srgbClr val="58595B"/>
                </a:solidFill>
                <a:latin typeface="Tahoma"/>
                <a:cs typeface="Tahoma"/>
              </a:rPr>
              <a:t>SOFAS</a:t>
            </a:r>
            <a:endParaRPr baseline="2777" sz="1500">
              <a:latin typeface="Tahoma"/>
              <a:cs typeface="Tahoma"/>
            </a:endParaRPr>
          </a:p>
          <a:p>
            <a:pPr marL="43180">
              <a:lnSpc>
                <a:spcPts val="760"/>
              </a:lnSpc>
            </a:pP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Sofa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58595B"/>
                </a:solidFill>
                <a:latin typeface="Arial"/>
                <a:cs typeface="Arial"/>
              </a:rPr>
              <a:t>Loveseat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Sectional</a:t>
            </a:r>
            <a:r>
              <a:rPr dirty="0" sz="7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endParaRPr sz="700">
              <a:latin typeface="Arial"/>
              <a:cs typeface="Arial"/>
            </a:endParaRPr>
          </a:p>
          <a:p>
            <a:pPr marL="43180">
              <a:lnSpc>
                <a:spcPct val="100000"/>
              </a:lnSpc>
              <a:spcBef>
                <a:spcPts val="60"/>
              </a:spcBef>
            </a:pP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Sleeper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82576" y="8846883"/>
            <a:ext cx="50165" cy="37465"/>
          </a:xfrm>
          <a:custGeom>
            <a:avLst/>
            <a:gdLst/>
            <a:ahLst/>
            <a:cxnLst/>
            <a:rect l="l" t="t" r="r" b="b"/>
            <a:pathLst>
              <a:path w="50164" h="37465">
                <a:moveTo>
                  <a:pt x="49606" y="0"/>
                </a:moveTo>
                <a:lnTo>
                  <a:pt x="41084" y="37007"/>
                </a:lnTo>
                <a:lnTo>
                  <a:pt x="6997" y="37007"/>
                </a:lnTo>
                <a:lnTo>
                  <a:pt x="0" y="0"/>
                </a:lnTo>
                <a:lnTo>
                  <a:pt x="49606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58597" y="8846883"/>
            <a:ext cx="50165" cy="37465"/>
          </a:xfrm>
          <a:custGeom>
            <a:avLst/>
            <a:gdLst/>
            <a:ahLst/>
            <a:cxnLst/>
            <a:rect l="l" t="t" r="r" b="b"/>
            <a:pathLst>
              <a:path w="50164" h="37465">
                <a:moveTo>
                  <a:pt x="49618" y="0"/>
                </a:moveTo>
                <a:lnTo>
                  <a:pt x="41097" y="37007"/>
                </a:lnTo>
                <a:lnTo>
                  <a:pt x="6997" y="37007"/>
                </a:lnTo>
                <a:lnTo>
                  <a:pt x="0" y="0"/>
                </a:lnTo>
                <a:lnTo>
                  <a:pt x="49618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65187" y="8718161"/>
            <a:ext cx="3810" cy="41910"/>
          </a:xfrm>
          <a:custGeom>
            <a:avLst/>
            <a:gdLst/>
            <a:ahLst/>
            <a:cxnLst/>
            <a:rect l="l" t="t" r="r" b="b"/>
            <a:pathLst>
              <a:path w="3810" h="41909">
                <a:moveTo>
                  <a:pt x="3530" y="0"/>
                </a:moveTo>
                <a:lnTo>
                  <a:pt x="3530" y="41808"/>
                </a:lnTo>
                <a:lnTo>
                  <a:pt x="1333" y="40652"/>
                </a:lnTo>
                <a:lnTo>
                  <a:pt x="0" y="39484"/>
                </a:lnTo>
                <a:lnTo>
                  <a:pt x="0" y="38277"/>
                </a:lnTo>
                <a:lnTo>
                  <a:pt x="0" y="0"/>
                </a:lnTo>
                <a:lnTo>
                  <a:pt x="3530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66414" y="8688220"/>
            <a:ext cx="2540" cy="77470"/>
          </a:xfrm>
          <a:custGeom>
            <a:avLst/>
            <a:gdLst/>
            <a:ahLst/>
            <a:cxnLst/>
            <a:rect l="l" t="t" r="r" b="b"/>
            <a:pathLst>
              <a:path w="2539" h="77470">
                <a:moveTo>
                  <a:pt x="1981" y="0"/>
                </a:moveTo>
                <a:lnTo>
                  <a:pt x="0" y="0"/>
                </a:lnTo>
                <a:lnTo>
                  <a:pt x="0" y="77279"/>
                </a:lnTo>
                <a:lnTo>
                  <a:pt x="1485" y="75361"/>
                </a:lnTo>
                <a:lnTo>
                  <a:pt x="1981" y="73304"/>
                </a:ln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66414" y="8688220"/>
            <a:ext cx="2540" cy="77470"/>
          </a:xfrm>
          <a:custGeom>
            <a:avLst/>
            <a:gdLst/>
            <a:ahLst/>
            <a:cxnLst/>
            <a:rect l="l" t="t" r="r" b="b"/>
            <a:pathLst>
              <a:path w="2539" h="77470">
                <a:moveTo>
                  <a:pt x="1981" y="0"/>
                </a:moveTo>
                <a:lnTo>
                  <a:pt x="1981" y="71246"/>
                </a:lnTo>
                <a:lnTo>
                  <a:pt x="1981" y="73304"/>
                </a:lnTo>
                <a:lnTo>
                  <a:pt x="1485" y="75361"/>
                </a:lnTo>
                <a:lnTo>
                  <a:pt x="0" y="77279"/>
                </a:lnTo>
                <a:lnTo>
                  <a:pt x="0" y="0"/>
                </a:lnTo>
                <a:lnTo>
                  <a:pt x="1981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86889" y="8607046"/>
            <a:ext cx="238125" cy="108585"/>
          </a:xfrm>
          <a:custGeom>
            <a:avLst/>
            <a:gdLst/>
            <a:ahLst/>
            <a:cxnLst/>
            <a:rect l="l" t="t" r="r" b="b"/>
            <a:pathLst>
              <a:path w="238125" h="108584">
                <a:moveTo>
                  <a:pt x="238125" y="22771"/>
                </a:moveTo>
                <a:lnTo>
                  <a:pt x="238125" y="108280"/>
                </a:lnTo>
                <a:lnTo>
                  <a:pt x="26733" y="108280"/>
                </a:lnTo>
                <a:lnTo>
                  <a:pt x="26733" y="70688"/>
                </a:lnTo>
                <a:lnTo>
                  <a:pt x="26733" y="62230"/>
                </a:lnTo>
                <a:lnTo>
                  <a:pt x="19710" y="55384"/>
                </a:lnTo>
                <a:lnTo>
                  <a:pt x="11036" y="55384"/>
                </a:lnTo>
                <a:lnTo>
                  <a:pt x="0" y="55384"/>
                </a:lnTo>
                <a:lnTo>
                  <a:pt x="0" y="22771"/>
                </a:lnTo>
                <a:lnTo>
                  <a:pt x="1839" y="13930"/>
                </a:lnTo>
                <a:lnTo>
                  <a:pt x="6848" y="6689"/>
                </a:lnTo>
                <a:lnTo>
                  <a:pt x="14262" y="1797"/>
                </a:lnTo>
                <a:lnTo>
                  <a:pt x="23317" y="0"/>
                </a:lnTo>
                <a:lnTo>
                  <a:pt x="214807" y="0"/>
                </a:lnTo>
                <a:lnTo>
                  <a:pt x="223862" y="1797"/>
                </a:lnTo>
                <a:lnTo>
                  <a:pt x="231276" y="6689"/>
                </a:lnTo>
                <a:lnTo>
                  <a:pt x="236285" y="13930"/>
                </a:lnTo>
                <a:lnTo>
                  <a:pt x="238125" y="22771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67228" y="8761617"/>
            <a:ext cx="635" cy="30480"/>
          </a:xfrm>
          <a:custGeom>
            <a:avLst/>
            <a:gdLst/>
            <a:ahLst/>
            <a:cxnLst/>
            <a:rect l="l" t="t" r="r" b="b"/>
            <a:pathLst>
              <a:path w="635" h="30479">
                <a:moveTo>
                  <a:pt x="419" y="4279"/>
                </a:moveTo>
                <a:lnTo>
                  <a:pt x="419" y="30200"/>
                </a:lnTo>
                <a:lnTo>
                  <a:pt x="0" y="30200"/>
                </a:lnTo>
                <a:lnTo>
                  <a:pt x="0" y="0"/>
                </a:lnTo>
                <a:lnTo>
                  <a:pt x="0" y="1460"/>
                </a:lnTo>
                <a:lnTo>
                  <a:pt x="152" y="2882"/>
                </a:lnTo>
                <a:lnTo>
                  <a:pt x="419" y="4279"/>
                </a:lnTo>
                <a:close/>
              </a:path>
            </a:pathLst>
          </a:custGeom>
          <a:ln w="6349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25484" y="8607046"/>
            <a:ext cx="241935" cy="108585"/>
          </a:xfrm>
          <a:custGeom>
            <a:avLst/>
            <a:gdLst/>
            <a:ahLst/>
            <a:cxnLst/>
            <a:rect l="l" t="t" r="r" b="b"/>
            <a:pathLst>
              <a:path w="241935" h="108584">
                <a:moveTo>
                  <a:pt x="241744" y="22745"/>
                </a:moveTo>
                <a:lnTo>
                  <a:pt x="241744" y="108280"/>
                </a:lnTo>
                <a:lnTo>
                  <a:pt x="0" y="108280"/>
                </a:lnTo>
                <a:lnTo>
                  <a:pt x="0" y="22771"/>
                </a:lnTo>
                <a:lnTo>
                  <a:pt x="1866" y="13930"/>
                </a:lnTo>
                <a:lnTo>
                  <a:pt x="6950" y="6689"/>
                </a:lnTo>
                <a:lnTo>
                  <a:pt x="14476" y="1797"/>
                </a:lnTo>
                <a:lnTo>
                  <a:pt x="23672" y="0"/>
                </a:lnTo>
                <a:lnTo>
                  <a:pt x="218071" y="0"/>
                </a:lnTo>
                <a:lnTo>
                  <a:pt x="227264" y="1793"/>
                </a:lnTo>
                <a:lnTo>
                  <a:pt x="234784" y="6677"/>
                </a:lnTo>
                <a:lnTo>
                  <a:pt x="239867" y="13908"/>
                </a:lnTo>
                <a:lnTo>
                  <a:pt x="241744" y="22745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67647" y="8715326"/>
            <a:ext cx="237490" cy="76835"/>
          </a:xfrm>
          <a:custGeom>
            <a:avLst/>
            <a:gdLst/>
            <a:ahLst/>
            <a:cxnLst/>
            <a:rect l="l" t="t" r="r" b="b"/>
            <a:pathLst>
              <a:path w="237489" h="76834">
                <a:moveTo>
                  <a:pt x="237324" y="0"/>
                </a:moveTo>
                <a:lnTo>
                  <a:pt x="237324" y="76492"/>
                </a:lnTo>
                <a:lnTo>
                  <a:pt x="0" y="76492"/>
                </a:lnTo>
                <a:lnTo>
                  <a:pt x="0" y="14236"/>
                </a:lnTo>
                <a:lnTo>
                  <a:pt x="76" y="13881"/>
                </a:lnTo>
                <a:lnTo>
                  <a:pt x="101" y="13500"/>
                </a:lnTo>
                <a:lnTo>
                  <a:pt x="101" y="13119"/>
                </a:lnTo>
                <a:lnTo>
                  <a:pt x="101" y="0"/>
                </a:lnTo>
                <a:lnTo>
                  <a:pt x="237324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55342" y="8662430"/>
            <a:ext cx="782320" cy="183515"/>
          </a:xfrm>
          <a:custGeom>
            <a:avLst/>
            <a:gdLst/>
            <a:ahLst/>
            <a:cxnLst/>
            <a:rect l="l" t="t" r="r" b="b"/>
            <a:pathLst>
              <a:path w="782320" h="183515">
                <a:moveTo>
                  <a:pt x="781824" y="15303"/>
                </a:moveTo>
                <a:lnTo>
                  <a:pt x="781824" y="167614"/>
                </a:lnTo>
                <a:lnTo>
                  <a:pt x="781824" y="176060"/>
                </a:lnTo>
                <a:lnTo>
                  <a:pt x="774801" y="182918"/>
                </a:lnTo>
                <a:lnTo>
                  <a:pt x="766203" y="182918"/>
                </a:lnTo>
                <a:lnTo>
                  <a:pt x="15697" y="182918"/>
                </a:lnTo>
                <a:lnTo>
                  <a:pt x="7035" y="182918"/>
                </a:lnTo>
                <a:lnTo>
                  <a:pt x="0" y="176060"/>
                </a:lnTo>
                <a:lnTo>
                  <a:pt x="0" y="167614"/>
                </a:lnTo>
                <a:lnTo>
                  <a:pt x="0" y="15303"/>
                </a:lnTo>
                <a:lnTo>
                  <a:pt x="0" y="6845"/>
                </a:lnTo>
                <a:lnTo>
                  <a:pt x="7035" y="0"/>
                </a:lnTo>
                <a:lnTo>
                  <a:pt x="15697" y="0"/>
                </a:lnTo>
                <a:lnTo>
                  <a:pt x="42583" y="0"/>
                </a:lnTo>
                <a:lnTo>
                  <a:pt x="51257" y="0"/>
                </a:lnTo>
                <a:lnTo>
                  <a:pt x="58280" y="6845"/>
                </a:lnTo>
                <a:lnTo>
                  <a:pt x="58280" y="15303"/>
                </a:lnTo>
                <a:lnTo>
                  <a:pt x="58280" y="52895"/>
                </a:lnTo>
                <a:lnTo>
                  <a:pt x="34213" y="52895"/>
                </a:lnTo>
                <a:lnTo>
                  <a:pt x="34213" y="129387"/>
                </a:lnTo>
                <a:lnTo>
                  <a:pt x="749630" y="129387"/>
                </a:lnTo>
                <a:lnTo>
                  <a:pt x="749630" y="52895"/>
                </a:lnTo>
                <a:lnTo>
                  <a:pt x="723531" y="52895"/>
                </a:lnTo>
                <a:lnTo>
                  <a:pt x="723531" y="15278"/>
                </a:lnTo>
                <a:lnTo>
                  <a:pt x="723531" y="11049"/>
                </a:lnTo>
                <a:lnTo>
                  <a:pt x="725296" y="7251"/>
                </a:lnTo>
                <a:lnTo>
                  <a:pt x="728154" y="4470"/>
                </a:lnTo>
                <a:lnTo>
                  <a:pt x="728878" y="3759"/>
                </a:lnTo>
                <a:lnTo>
                  <a:pt x="729653" y="3136"/>
                </a:lnTo>
                <a:lnTo>
                  <a:pt x="730478" y="2603"/>
                </a:lnTo>
                <a:lnTo>
                  <a:pt x="731418" y="1968"/>
                </a:lnTo>
                <a:lnTo>
                  <a:pt x="735456" y="419"/>
                </a:lnTo>
                <a:lnTo>
                  <a:pt x="735736" y="342"/>
                </a:lnTo>
                <a:lnTo>
                  <a:pt x="735888" y="342"/>
                </a:lnTo>
                <a:lnTo>
                  <a:pt x="736980" y="127"/>
                </a:lnTo>
                <a:lnTo>
                  <a:pt x="738098" y="0"/>
                </a:lnTo>
                <a:lnTo>
                  <a:pt x="739241" y="0"/>
                </a:lnTo>
                <a:lnTo>
                  <a:pt x="766203" y="0"/>
                </a:lnTo>
                <a:lnTo>
                  <a:pt x="774801" y="0"/>
                </a:lnTo>
                <a:lnTo>
                  <a:pt x="781824" y="6845"/>
                </a:lnTo>
                <a:lnTo>
                  <a:pt x="781824" y="15303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67228" y="8607021"/>
            <a:ext cx="238760" cy="159385"/>
          </a:xfrm>
          <a:custGeom>
            <a:avLst/>
            <a:gdLst/>
            <a:ahLst/>
            <a:cxnLst/>
            <a:rect l="l" t="t" r="r" b="b"/>
            <a:pathLst>
              <a:path w="238760" h="159384">
                <a:moveTo>
                  <a:pt x="238150" y="22771"/>
                </a:moveTo>
                <a:lnTo>
                  <a:pt x="238150" y="55384"/>
                </a:lnTo>
                <a:lnTo>
                  <a:pt x="227355" y="55384"/>
                </a:lnTo>
                <a:lnTo>
                  <a:pt x="226212" y="55384"/>
                </a:lnTo>
                <a:lnTo>
                  <a:pt x="225069" y="55511"/>
                </a:lnTo>
                <a:lnTo>
                  <a:pt x="224002" y="55752"/>
                </a:lnTo>
                <a:lnTo>
                  <a:pt x="223850" y="55752"/>
                </a:lnTo>
                <a:lnTo>
                  <a:pt x="223697" y="55778"/>
                </a:lnTo>
                <a:lnTo>
                  <a:pt x="222897" y="55981"/>
                </a:lnTo>
                <a:lnTo>
                  <a:pt x="222250" y="56184"/>
                </a:lnTo>
                <a:lnTo>
                  <a:pt x="221627" y="56438"/>
                </a:lnTo>
                <a:lnTo>
                  <a:pt x="220535" y="56845"/>
                </a:lnTo>
                <a:lnTo>
                  <a:pt x="219532" y="57378"/>
                </a:lnTo>
                <a:lnTo>
                  <a:pt x="218592" y="58013"/>
                </a:lnTo>
                <a:lnTo>
                  <a:pt x="217766" y="58546"/>
                </a:lnTo>
                <a:lnTo>
                  <a:pt x="216992" y="59169"/>
                </a:lnTo>
                <a:lnTo>
                  <a:pt x="216268" y="59880"/>
                </a:lnTo>
                <a:lnTo>
                  <a:pt x="213410" y="62661"/>
                </a:lnTo>
                <a:lnTo>
                  <a:pt x="211645" y="66459"/>
                </a:lnTo>
                <a:lnTo>
                  <a:pt x="211645" y="70688"/>
                </a:lnTo>
                <a:lnTo>
                  <a:pt x="211645" y="108280"/>
                </a:lnTo>
                <a:lnTo>
                  <a:pt x="520" y="108280"/>
                </a:lnTo>
                <a:lnTo>
                  <a:pt x="520" y="121399"/>
                </a:lnTo>
                <a:lnTo>
                  <a:pt x="520" y="121780"/>
                </a:lnTo>
                <a:lnTo>
                  <a:pt x="495" y="122161"/>
                </a:lnTo>
                <a:lnTo>
                  <a:pt x="419" y="122516"/>
                </a:lnTo>
                <a:lnTo>
                  <a:pt x="419" y="158876"/>
                </a:lnTo>
                <a:lnTo>
                  <a:pt x="152" y="157479"/>
                </a:lnTo>
                <a:lnTo>
                  <a:pt x="0" y="156057"/>
                </a:lnTo>
                <a:lnTo>
                  <a:pt x="0" y="154597"/>
                </a:lnTo>
                <a:lnTo>
                  <a:pt x="0" y="22771"/>
                </a:lnTo>
                <a:lnTo>
                  <a:pt x="1839" y="13930"/>
                </a:lnTo>
                <a:lnTo>
                  <a:pt x="6848" y="6689"/>
                </a:lnTo>
                <a:lnTo>
                  <a:pt x="14262" y="1797"/>
                </a:lnTo>
                <a:lnTo>
                  <a:pt x="23317" y="0"/>
                </a:lnTo>
                <a:lnTo>
                  <a:pt x="214833" y="0"/>
                </a:lnTo>
                <a:lnTo>
                  <a:pt x="223887" y="1797"/>
                </a:lnTo>
                <a:lnTo>
                  <a:pt x="231301" y="6689"/>
                </a:lnTo>
                <a:lnTo>
                  <a:pt x="236310" y="13930"/>
                </a:lnTo>
                <a:lnTo>
                  <a:pt x="238150" y="22771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489820" y="8710041"/>
            <a:ext cx="236854" cy="80645"/>
          </a:xfrm>
          <a:custGeom>
            <a:avLst/>
            <a:gdLst/>
            <a:ahLst/>
            <a:cxnLst/>
            <a:rect l="l" t="t" r="r" b="b"/>
            <a:pathLst>
              <a:path w="236854" h="80645">
                <a:moveTo>
                  <a:pt x="236613" y="80378"/>
                </a:moveTo>
                <a:lnTo>
                  <a:pt x="0" y="80378"/>
                </a:lnTo>
                <a:lnTo>
                  <a:pt x="0" y="0"/>
                </a:lnTo>
                <a:lnTo>
                  <a:pt x="236613" y="0"/>
                </a:lnTo>
                <a:lnTo>
                  <a:pt x="236613" y="80378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27170" y="8710041"/>
            <a:ext cx="243840" cy="80645"/>
          </a:xfrm>
          <a:custGeom>
            <a:avLst/>
            <a:gdLst/>
            <a:ahLst/>
            <a:cxnLst/>
            <a:rect l="l" t="t" r="r" b="b"/>
            <a:pathLst>
              <a:path w="243839" h="80645">
                <a:moveTo>
                  <a:pt x="243471" y="80378"/>
                </a:moveTo>
                <a:lnTo>
                  <a:pt x="0" y="80378"/>
                </a:lnTo>
                <a:lnTo>
                  <a:pt x="0" y="0"/>
                </a:lnTo>
                <a:lnTo>
                  <a:pt x="243471" y="0"/>
                </a:lnTo>
                <a:lnTo>
                  <a:pt x="243471" y="80378"/>
                </a:lnTo>
                <a:close/>
              </a:path>
            </a:pathLst>
          </a:custGeom>
          <a:ln w="6349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67911" y="8750668"/>
            <a:ext cx="237490" cy="0"/>
          </a:xfrm>
          <a:custGeom>
            <a:avLst/>
            <a:gdLst/>
            <a:ahLst/>
            <a:cxnLst/>
            <a:rect l="l" t="t" r="r" b="b"/>
            <a:pathLst>
              <a:path w="237489" h="0">
                <a:moveTo>
                  <a:pt x="0" y="0"/>
                </a:moveTo>
                <a:lnTo>
                  <a:pt x="237210" y="0"/>
                </a:lnTo>
              </a:path>
            </a:pathLst>
          </a:custGeom>
          <a:ln w="7950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67911" y="8710917"/>
            <a:ext cx="237490" cy="80010"/>
          </a:xfrm>
          <a:custGeom>
            <a:avLst/>
            <a:gdLst/>
            <a:ahLst/>
            <a:cxnLst/>
            <a:rect l="l" t="t" r="r" b="b"/>
            <a:pathLst>
              <a:path w="237489" h="80009">
                <a:moveTo>
                  <a:pt x="237210" y="79502"/>
                </a:moveTo>
                <a:lnTo>
                  <a:pt x="0" y="79502"/>
                </a:lnTo>
                <a:lnTo>
                  <a:pt x="0" y="0"/>
                </a:lnTo>
                <a:lnTo>
                  <a:pt x="237210" y="0"/>
                </a:lnTo>
                <a:lnTo>
                  <a:pt x="237210" y="79502"/>
                </a:lnTo>
                <a:close/>
              </a:path>
            </a:pathLst>
          </a:custGeom>
          <a:ln w="6349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78351" y="8610808"/>
            <a:ext cx="415290" cy="201295"/>
          </a:xfrm>
          <a:custGeom>
            <a:avLst/>
            <a:gdLst/>
            <a:ahLst/>
            <a:cxnLst/>
            <a:rect l="l" t="t" r="r" b="b"/>
            <a:pathLst>
              <a:path w="415289" h="201295">
                <a:moveTo>
                  <a:pt x="414883" y="119875"/>
                </a:moveTo>
                <a:lnTo>
                  <a:pt x="414883" y="182054"/>
                </a:lnTo>
                <a:lnTo>
                  <a:pt x="413418" y="189529"/>
                </a:lnTo>
                <a:lnTo>
                  <a:pt x="409428" y="195646"/>
                </a:lnTo>
                <a:lnTo>
                  <a:pt x="403525" y="199778"/>
                </a:lnTo>
                <a:lnTo>
                  <a:pt x="396316" y="201295"/>
                </a:lnTo>
                <a:lnTo>
                  <a:pt x="18554" y="201295"/>
                </a:lnTo>
                <a:lnTo>
                  <a:pt x="11353" y="199778"/>
                </a:lnTo>
                <a:lnTo>
                  <a:pt x="5453" y="195646"/>
                </a:lnTo>
                <a:lnTo>
                  <a:pt x="1465" y="189529"/>
                </a:lnTo>
                <a:lnTo>
                  <a:pt x="0" y="182054"/>
                </a:lnTo>
                <a:lnTo>
                  <a:pt x="0" y="19240"/>
                </a:lnTo>
                <a:lnTo>
                  <a:pt x="1465" y="11765"/>
                </a:lnTo>
                <a:lnTo>
                  <a:pt x="5453" y="5648"/>
                </a:lnTo>
                <a:lnTo>
                  <a:pt x="11353" y="1516"/>
                </a:lnTo>
                <a:lnTo>
                  <a:pt x="18554" y="0"/>
                </a:lnTo>
                <a:lnTo>
                  <a:pt x="44653" y="0"/>
                </a:lnTo>
                <a:lnTo>
                  <a:pt x="63207" y="100634"/>
                </a:lnTo>
                <a:lnTo>
                  <a:pt x="396316" y="100634"/>
                </a:lnTo>
                <a:lnTo>
                  <a:pt x="403525" y="102153"/>
                </a:lnTo>
                <a:lnTo>
                  <a:pt x="409428" y="106287"/>
                </a:lnTo>
                <a:lnTo>
                  <a:pt x="413418" y="112405"/>
                </a:lnTo>
                <a:lnTo>
                  <a:pt x="414883" y="119875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04475" y="8812103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40">
                <a:moveTo>
                  <a:pt x="29590" y="0"/>
                </a:moveTo>
                <a:lnTo>
                  <a:pt x="22758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47617" y="8812103"/>
            <a:ext cx="29845" cy="40640"/>
          </a:xfrm>
          <a:custGeom>
            <a:avLst/>
            <a:gdLst/>
            <a:ahLst/>
            <a:cxnLst/>
            <a:rect l="l" t="t" r="r" b="b"/>
            <a:pathLst>
              <a:path w="29845" h="40640">
                <a:moveTo>
                  <a:pt x="29590" y="0"/>
                </a:moveTo>
                <a:lnTo>
                  <a:pt x="22771" y="40589"/>
                </a:lnTo>
                <a:lnTo>
                  <a:pt x="5968" y="40589"/>
                </a:lnTo>
                <a:lnTo>
                  <a:pt x="0" y="0"/>
                </a:lnTo>
                <a:lnTo>
                  <a:pt x="29590" y="0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641441" y="8916416"/>
            <a:ext cx="1162685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148</a:t>
            </a:r>
            <a:r>
              <a:rPr dirty="0" sz="1600" spc="-26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58595B"/>
                </a:solidFill>
                <a:latin typeface="Tahoma"/>
                <a:cs typeface="Tahoma"/>
              </a:rPr>
              <a:t>SETTEE/CHAISE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5766" y="8927845"/>
            <a:ext cx="858519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162</a:t>
            </a:r>
            <a:r>
              <a:rPr dirty="0" sz="1600" spc="-33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baseline="5555" sz="1500" spc="-60">
                <a:solidFill>
                  <a:srgbClr val="58595B"/>
                </a:solidFill>
                <a:latin typeface="Tahoma"/>
                <a:cs typeface="Tahoma"/>
              </a:rPr>
              <a:t>BENCHES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05513" y="8649169"/>
            <a:ext cx="523240" cy="136525"/>
          </a:xfrm>
          <a:custGeom>
            <a:avLst/>
            <a:gdLst/>
            <a:ahLst/>
            <a:cxnLst/>
            <a:rect l="l" t="t" r="r" b="b"/>
            <a:pathLst>
              <a:path w="523240" h="136525">
                <a:moveTo>
                  <a:pt x="427558" y="0"/>
                </a:moveTo>
                <a:lnTo>
                  <a:pt x="509650" y="0"/>
                </a:lnTo>
                <a:lnTo>
                  <a:pt x="517105" y="0"/>
                </a:lnTo>
                <a:lnTo>
                  <a:pt x="523201" y="3746"/>
                </a:lnTo>
                <a:lnTo>
                  <a:pt x="523201" y="8343"/>
                </a:lnTo>
                <a:lnTo>
                  <a:pt x="523201" y="128054"/>
                </a:lnTo>
                <a:lnTo>
                  <a:pt x="523201" y="132613"/>
                </a:lnTo>
                <a:lnTo>
                  <a:pt x="517105" y="136397"/>
                </a:lnTo>
                <a:lnTo>
                  <a:pt x="6070" y="136397"/>
                </a:lnTo>
                <a:lnTo>
                  <a:pt x="0" y="132613"/>
                </a:lnTo>
                <a:lnTo>
                  <a:pt x="0" y="128054"/>
                </a:lnTo>
                <a:lnTo>
                  <a:pt x="0" y="8343"/>
                </a:lnTo>
                <a:lnTo>
                  <a:pt x="0" y="3746"/>
                </a:lnTo>
                <a:lnTo>
                  <a:pt x="6070" y="0"/>
                </a:lnTo>
                <a:lnTo>
                  <a:pt x="13550" y="0"/>
                </a:lnTo>
                <a:lnTo>
                  <a:pt x="94919" y="0"/>
                </a:lnTo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64047" y="8785567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60" h="90170">
                <a:moveTo>
                  <a:pt x="47866" y="0"/>
                </a:moveTo>
                <a:lnTo>
                  <a:pt x="36817" y="89915"/>
                </a:lnTo>
                <a:lnTo>
                  <a:pt x="9652" y="89915"/>
                </a:lnTo>
                <a:lnTo>
                  <a:pt x="0" y="0"/>
                </a:lnTo>
                <a:lnTo>
                  <a:pt x="47866" y="0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631687" y="8785567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59" h="90170">
                <a:moveTo>
                  <a:pt x="47866" y="0"/>
                </a:moveTo>
                <a:lnTo>
                  <a:pt x="36817" y="89915"/>
                </a:lnTo>
                <a:lnTo>
                  <a:pt x="9652" y="89915"/>
                </a:lnTo>
                <a:lnTo>
                  <a:pt x="0" y="0"/>
                </a:lnTo>
                <a:lnTo>
                  <a:pt x="47866" y="0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300433" y="8649169"/>
            <a:ext cx="0" cy="34290"/>
          </a:xfrm>
          <a:custGeom>
            <a:avLst/>
            <a:gdLst/>
            <a:ahLst/>
            <a:cxnLst/>
            <a:rect l="l" t="t" r="r" b="b"/>
            <a:pathLst>
              <a:path w="0" h="34290">
                <a:moveTo>
                  <a:pt x="0" y="34099"/>
                </a:moveTo>
                <a:lnTo>
                  <a:pt x="0" y="0"/>
                </a:lnTo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633071" y="8649169"/>
            <a:ext cx="0" cy="34290"/>
          </a:xfrm>
          <a:custGeom>
            <a:avLst/>
            <a:gdLst/>
            <a:ahLst/>
            <a:cxnLst/>
            <a:rect l="l" t="t" r="r" b="b"/>
            <a:pathLst>
              <a:path w="0" h="34290">
                <a:moveTo>
                  <a:pt x="0" y="34099"/>
                </a:moveTo>
                <a:lnTo>
                  <a:pt x="0" y="0"/>
                </a:lnTo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301549" y="8684221"/>
            <a:ext cx="330835" cy="31750"/>
          </a:xfrm>
          <a:custGeom>
            <a:avLst/>
            <a:gdLst/>
            <a:ahLst/>
            <a:cxnLst/>
            <a:rect l="l" t="t" r="r" b="b"/>
            <a:pathLst>
              <a:path w="330834" h="31750">
                <a:moveTo>
                  <a:pt x="330403" y="31635"/>
                </a:moveTo>
                <a:lnTo>
                  <a:pt x="0" y="31635"/>
                </a:lnTo>
                <a:lnTo>
                  <a:pt x="0" y="0"/>
                </a:lnTo>
                <a:lnTo>
                  <a:pt x="330403" y="0"/>
                </a:lnTo>
                <a:lnTo>
                  <a:pt x="330403" y="31635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58800" y="8916410"/>
            <a:ext cx="1074420" cy="595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75"/>
              </a:lnSpc>
              <a:spcBef>
                <a:spcPts val="120"/>
              </a:spcBef>
            </a:pPr>
            <a:r>
              <a:rPr dirty="0" sz="1600" spc="25">
                <a:solidFill>
                  <a:srgbClr val="58595B"/>
                </a:solidFill>
                <a:latin typeface="Tahoma"/>
                <a:cs typeface="Tahoma"/>
              </a:rPr>
              <a:t>4</a:t>
            </a:r>
            <a:r>
              <a:rPr dirty="0" sz="1600" spc="-29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58595B"/>
                </a:solidFill>
                <a:latin typeface="Tahoma"/>
                <a:cs typeface="Tahoma"/>
              </a:rPr>
              <a:t>CHAIRS</a:t>
            </a:r>
            <a:endParaRPr sz="1000">
              <a:latin typeface="Tahoma"/>
              <a:cs typeface="Tahoma"/>
            </a:endParaRPr>
          </a:p>
          <a:p>
            <a:pPr marL="17145">
              <a:lnSpc>
                <a:spcPts val="795"/>
              </a:lnSpc>
            </a:pP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Accent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10">
                <a:solidFill>
                  <a:srgbClr val="58595B"/>
                </a:solidFill>
                <a:latin typeface="Arial"/>
                <a:cs typeface="Arial"/>
              </a:rPr>
              <a:t>Wing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Lounge</a:t>
            </a:r>
            <a:r>
              <a:rPr dirty="0" sz="700" spc="-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endParaRPr sz="700">
              <a:latin typeface="Arial"/>
              <a:cs typeface="Arial"/>
            </a:endParaRPr>
          </a:p>
          <a:p>
            <a:pPr marL="17145" marR="5080">
              <a:lnSpc>
                <a:spcPct val="107200"/>
              </a:lnSpc>
            </a:pP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Reclining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5">
                <a:solidFill>
                  <a:srgbClr val="58595B"/>
                </a:solidFill>
                <a:latin typeface="Arial"/>
                <a:cs typeface="Arial"/>
              </a:rPr>
              <a:t>Dining</a:t>
            </a: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 </a:t>
            </a: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Bar </a:t>
            </a:r>
            <a:r>
              <a:rPr dirty="0" sz="700" spc="25">
                <a:solidFill>
                  <a:srgbClr val="58595B"/>
                </a:solidFill>
                <a:latin typeface="Arial"/>
                <a:cs typeface="Arial"/>
              </a:rPr>
              <a:t>&amp; </a:t>
            </a:r>
            <a:r>
              <a:rPr dirty="0" sz="700" spc="0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r>
              <a:rPr dirty="0" sz="7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Game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42375" y="8579864"/>
            <a:ext cx="285115" cy="300990"/>
          </a:xfrm>
          <a:custGeom>
            <a:avLst/>
            <a:gdLst/>
            <a:ahLst/>
            <a:cxnLst/>
            <a:rect l="l" t="t" r="r" b="b"/>
            <a:pathLst>
              <a:path w="285115" h="300990">
                <a:moveTo>
                  <a:pt x="270078" y="102641"/>
                </a:moveTo>
                <a:lnTo>
                  <a:pt x="254419" y="102641"/>
                </a:lnTo>
                <a:lnTo>
                  <a:pt x="254419" y="8318"/>
                </a:lnTo>
                <a:lnTo>
                  <a:pt x="254419" y="3733"/>
                </a:lnTo>
                <a:lnTo>
                  <a:pt x="250558" y="0"/>
                </a:lnTo>
                <a:lnTo>
                  <a:pt x="245821" y="0"/>
                </a:lnTo>
                <a:lnTo>
                  <a:pt x="38925" y="0"/>
                </a:lnTo>
                <a:lnTo>
                  <a:pt x="34188" y="0"/>
                </a:lnTo>
                <a:lnTo>
                  <a:pt x="30327" y="3733"/>
                </a:lnTo>
                <a:lnTo>
                  <a:pt x="30327" y="8318"/>
                </a:lnTo>
                <a:lnTo>
                  <a:pt x="30327" y="102641"/>
                </a:lnTo>
                <a:lnTo>
                  <a:pt x="14668" y="102641"/>
                </a:lnTo>
                <a:lnTo>
                  <a:pt x="6578" y="102641"/>
                </a:lnTo>
                <a:lnTo>
                  <a:pt x="0" y="109004"/>
                </a:lnTo>
                <a:lnTo>
                  <a:pt x="0" y="116827"/>
                </a:lnTo>
                <a:lnTo>
                  <a:pt x="0" y="249758"/>
                </a:lnTo>
                <a:lnTo>
                  <a:pt x="0" y="257581"/>
                </a:lnTo>
                <a:lnTo>
                  <a:pt x="6578" y="263944"/>
                </a:lnTo>
                <a:lnTo>
                  <a:pt x="14668" y="263944"/>
                </a:lnTo>
                <a:lnTo>
                  <a:pt x="23329" y="263944"/>
                </a:lnTo>
                <a:lnTo>
                  <a:pt x="29527" y="300710"/>
                </a:lnTo>
                <a:lnTo>
                  <a:pt x="61074" y="300710"/>
                </a:lnTo>
                <a:lnTo>
                  <a:pt x="68592" y="263944"/>
                </a:lnTo>
                <a:lnTo>
                  <a:pt x="214693" y="263944"/>
                </a:lnTo>
                <a:lnTo>
                  <a:pt x="220891" y="300710"/>
                </a:lnTo>
                <a:lnTo>
                  <a:pt x="252476" y="300710"/>
                </a:lnTo>
                <a:lnTo>
                  <a:pt x="260007" y="263944"/>
                </a:lnTo>
                <a:lnTo>
                  <a:pt x="270078" y="263944"/>
                </a:lnTo>
                <a:lnTo>
                  <a:pt x="278155" y="263944"/>
                </a:lnTo>
                <a:lnTo>
                  <a:pt x="284721" y="257581"/>
                </a:lnTo>
                <a:lnTo>
                  <a:pt x="284721" y="249758"/>
                </a:lnTo>
                <a:lnTo>
                  <a:pt x="284721" y="116827"/>
                </a:lnTo>
                <a:lnTo>
                  <a:pt x="284721" y="109004"/>
                </a:lnTo>
                <a:lnTo>
                  <a:pt x="278155" y="102641"/>
                </a:lnTo>
                <a:lnTo>
                  <a:pt x="270078" y="102641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71242" y="8578353"/>
            <a:ext cx="227012" cy="193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67445" y="8843809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09" h="35559">
                <a:moveTo>
                  <a:pt x="34594" y="35102"/>
                </a:moveTo>
                <a:lnTo>
                  <a:pt x="5905" y="35102"/>
                </a:lnTo>
                <a:lnTo>
                  <a:pt x="0" y="0"/>
                </a:lnTo>
                <a:lnTo>
                  <a:pt x="41783" y="0"/>
                </a:lnTo>
                <a:lnTo>
                  <a:pt x="34594" y="35102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58808" y="8843809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09" h="35559">
                <a:moveTo>
                  <a:pt x="34632" y="35102"/>
                </a:moveTo>
                <a:lnTo>
                  <a:pt x="5918" y="35102"/>
                </a:lnTo>
                <a:lnTo>
                  <a:pt x="0" y="0"/>
                </a:lnTo>
                <a:lnTo>
                  <a:pt x="41821" y="0"/>
                </a:lnTo>
                <a:lnTo>
                  <a:pt x="34632" y="35102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44090" y="8684156"/>
            <a:ext cx="281305" cy="158115"/>
          </a:xfrm>
          <a:custGeom>
            <a:avLst/>
            <a:gdLst/>
            <a:ahLst/>
            <a:cxnLst/>
            <a:rect l="l" t="t" r="r" b="b"/>
            <a:pathLst>
              <a:path w="281305" h="158115">
                <a:moveTo>
                  <a:pt x="281292" y="145465"/>
                </a:moveTo>
                <a:lnTo>
                  <a:pt x="281292" y="152374"/>
                </a:lnTo>
                <a:lnTo>
                  <a:pt x="275488" y="158000"/>
                </a:lnTo>
                <a:lnTo>
                  <a:pt x="268363" y="158000"/>
                </a:lnTo>
                <a:lnTo>
                  <a:pt x="258622" y="158000"/>
                </a:lnTo>
                <a:lnTo>
                  <a:pt x="5803" y="158000"/>
                </a:lnTo>
                <a:lnTo>
                  <a:pt x="0" y="152374"/>
                </a:lnTo>
                <a:lnTo>
                  <a:pt x="0" y="145465"/>
                </a:lnTo>
                <a:lnTo>
                  <a:pt x="0" y="12534"/>
                </a:lnTo>
                <a:lnTo>
                  <a:pt x="0" y="5626"/>
                </a:lnTo>
                <a:lnTo>
                  <a:pt x="5803" y="0"/>
                </a:lnTo>
                <a:lnTo>
                  <a:pt x="12953" y="0"/>
                </a:lnTo>
                <a:lnTo>
                  <a:pt x="28613" y="0"/>
                </a:lnTo>
                <a:lnTo>
                  <a:pt x="36652" y="0"/>
                </a:lnTo>
                <a:lnTo>
                  <a:pt x="43814" y="0"/>
                </a:lnTo>
                <a:lnTo>
                  <a:pt x="49644" y="5626"/>
                </a:lnTo>
                <a:lnTo>
                  <a:pt x="49644" y="12534"/>
                </a:lnTo>
                <a:lnTo>
                  <a:pt x="49644" y="37147"/>
                </a:lnTo>
                <a:lnTo>
                  <a:pt x="49644" y="38798"/>
                </a:lnTo>
                <a:lnTo>
                  <a:pt x="49644" y="86169"/>
                </a:lnTo>
                <a:lnTo>
                  <a:pt x="231635" y="86169"/>
                </a:lnTo>
                <a:lnTo>
                  <a:pt x="231635" y="38798"/>
                </a:lnTo>
                <a:lnTo>
                  <a:pt x="231635" y="37147"/>
                </a:lnTo>
                <a:lnTo>
                  <a:pt x="231635" y="12534"/>
                </a:lnTo>
                <a:lnTo>
                  <a:pt x="231635" y="5626"/>
                </a:lnTo>
                <a:lnTo>
                  <a:pt x="237451" y="0"/>
                </a:lnTo>
                <a:lnTo>
                  <a:pt x="244602" y="0"/>
                </a:lnTo>
                <a:lnTo>
                  <a:pt x="252704" y="0"/>
                </a:lnTo>
                <a:lnTo>
                  <a:pt x="268363" y="0"/>
                </a:lnTo>
                <a:lnTo>
                  <a:pt x="275488" y="0"/>
                </a:lnTo>
                <a:lnTo>
                  <a:pt x="281292" y="5626"/>
                </a:lnTo>
                <a:lnTo>
                  <a:pt x="281292" y="12534"/>
                </a:lnTo>
                <a:lnTo>
                  <a:pt x="281292" y="145465"/>
                </a:lnTo>
                <a:close/>
              </a:path>
            </a:pathLst>
          </a:custGeom>
          <a:ln w="6350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816100" y="8943847"/>
            <a:ext cx="1215390" cy="36004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45"/>
              </a:lnSpc>
              <a:spcBef>
                <a:spcPts val="120"/>
              </a:spcBef>
            </a:pPr>
            <a:r>
              <a:rPr dirty="0" sz="1600" spc="-50">
                <a:solidFill>
                  <a:srgbClr val="58595B"/>
                </a:solidFill>
                <a:latin typeface="Tahoma"/>
                <a:cs typeface="Tahoma"/>
              </a:rPr>
              <a:t>108</a:t>
            </a:r>
            <a:r>
              <a:rPr dirty="0" baseline="2777" sz="1500" spc="-75">
                <a:solidFill>
                  <a:srgbClr val="58595B"/>
                </a:solidFill>
                <a:latin typeface="Tahoma"/>
                <a:cs typeface="Tahoma"/>
              </a:rPr>
              <a:t>OPPORTUNITIES</a:t>
            </a:r>
            <a:endParaRPr baseline="2777" sz="1500">
              <a:latin typeface="Tahoma"/>
              <a:cs typeface="Tahoma"/>
            </a:endParaRPr>
          </a:p>
          <a:p>
            <a:pPr marL="132080">
              <a:lnSpc>
                <a:spcPts val="765"/>
              </a:lnSpc>
            </a:pP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700" spc="-15">
                <a:solidFill>
                  <a:srgbClr val="58595B"/>
                </a:solidFill>
                <a:latin typeface="Arial"/>
                <a:cs typeface="Arial"/>
              </a:rPr>
              <a:t>Style.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7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58595B"/>
                </a:solidFill>
                <a:latin typeface="Arial"/>
                <a:cs typeface="Arial"/>
              </a:rPr>
              <a:t>Way.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74850" y="8582542"/>
            <a:ext cx="332105" cy="302260"/>
          </a:xfrm>
          <a:prstGeom prst="rect">
            <a:avLst/>
          </a:prstGeom>
          <a:ln w="3175">
            <a:solidFill>
              <a:srgbClr val="58595B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48260">
              <a:lnSpc>
                <a:spcPts val="2380"/>
              </a:lnSpc>
            </a:pPr>
            <a:r>
              <a:rPr dirty="0" sz="2300" b="1">
                <a:solidFill>
                  <a:srgbClr val="58595B"/>
                </a:solidFill>
                <a:latin typeface="Times New Roman"/>
                <a:cs typeface="Times New Roman"/>
              </a:rPr>
              <a:t>O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7342" y="7217426"/>
            <a:ext cx="4051935" cy="6083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45" b="1">
                <a:solidFill>
                  <a:srgbClr val="FFFFFF"/>
                </a:solidFill>
                <a:latin typeface="Tahoma"/>
                <a:cs typeface="Tahoma"/>
              </a:rPr>
              <a:t>CONTENTS</a:t>
            </a:r>
            <a:endParaRPr sz="2800">
              <a:latin typeface="Tahoma"/>
              <a:cs typeface="Tahoma"/>
            </a:endParaRPr>
          </a:p>
          <a:p>
            <a:pPr marL="49530">
              <a:lnSpc>
                <a:spcPct val="100000"/>
              </a:lnSpc>
              <a:spcBef>
                <a:spcPts val="25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2726-50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SOFA 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1770-10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BENCH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5183-01 </a:t>
            </a: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LOUNGE</a:t>
            </a:r>
            <a:r>
              <a:rPr dirty="0" sz="10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Arial"/>
                <a:cs typeface="Arial"/>
              </a:rPr>
              <a:t>CHAIR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979" y="1170432"/>
            <a:ext cx="2215312" cy="23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3782162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20042" y="372328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3683736"/>
            <a:ext cx="234632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6033-01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</a:t>
            </a:r>
            <a:r>
              <a:rPr dirty="0" sz="700" spc="10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15.5”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26.5"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99388"/>
            <a:ext cx="2329840" cy="2321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378905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48242" y="373018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3690631"/>
            <a:ext cx="240220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2601-01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Down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5800" y="5410200"/>
            <a:ext cx="2743200" cy="2499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330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48242" y="795442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8377" y="846452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8377" y="846452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7485" y="856973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5926" y="856973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9837" y="846593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10688" y="842432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52500" y="7914877"/>
            <a:ext cx="1798955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86200" y="5545835"/>
            <a:ext cx="2123130" cy="2221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36998" y="801560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20042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950715" y="7917180"/>
            <a:ext cx="17297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0350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6342" y="1179575"/>
            <a:ext cx="2729857" cy="2491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753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37286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5577" y="423875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5577" y="423875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4685" y="434396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23126" y="434396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27037" y="424016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67888" y="41985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09700" y="3689107"/>
            <a:ext cx="1894839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5462-01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17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5462-20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6860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3686" y="5477255"/>
            <a:ext cx="2969750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94198" y="801383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77242" y="795495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101854" y="795495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7377" y="846505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97377" y="846505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26486" y="857026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594926" y="857026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98838" y="846646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39688" y="842485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64301" y="842485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381500" y="7915406"/>
            <a:ext cx="226250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5356-20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2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5366-01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5366-20.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71600" y="5408676"/>
            <a:ext cx="2306802" cy="2308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22398" y="802551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005442" y="79666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09700" y="7927085"/>
            <a:ext cx="196468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1430-01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pillow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43400" y="1197863"/>
            <a:ext cx="2724911" cy="2464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94198" y="378574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77242" y="372686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397377" y="423696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97377" y="423696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26486" y="434217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594926" y="434217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98838" y="4238374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39688" y="419676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381500" y="3687319"/>
            <a:ext cx="173355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5706-01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5706-20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0795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4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75909" y="43876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39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1519" y="5317235"/>
            <a:ext cx="2880360" cy="262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8011863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79529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72854" y="79529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8377" y="846308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8377" y="846308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97485" y="856829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65926" y="856829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69837" y="846449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10688" y="84228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35301" y="842288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2500" y="7913436"/>
            <a:ext cx="186055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1491-20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11”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21”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-1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6200" y="5244084"/>
            <a:ext cx="2087943" cy="2519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801084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20042" y="795196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10851" y="7912414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5361-01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86200" y="1014983"/>
            <a:ext cx="2679192" cy="26869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36998" y="378599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20042" y="37271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40177" y="423721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40177" y="423721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69286" y="434242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37726" y="434242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41638" y="423862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282488" y="419701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924300" y="3687571"/>
            <a:ext cx="1825625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1499-20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15.5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14400" y="1170432"/>
            <a:ext cx="2178303" cy="2377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65198" y="377709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548242" y="371821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339051" y="3678665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6036-01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1197863"/>
            <a:ext cx="2314524" cy="2331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549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372661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7064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94053"/>
            <a:ext cx="2458719" cy="2294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8168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77242" y="37228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368325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2710-01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5413247"/>
            <a:ext cx="2339162" cy="2304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802142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05442" y="796254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7922995"/>
            <a:ext cx="18948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2788-01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18607"/>
            <a:ext cx="2000250" cy="23172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801408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77242" y="79552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7915656"/>
            <a:ext cx="24009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5223-01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10"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21"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</a:t>
            </a:r>
            <a:r>
              <a:rPr dirty="0" sz="800" spc="-1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5909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3588" y="5482335"/>
            <a:ext cx="858107" cy="891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5357" y="1053013"/>
            <a:ext cx="2935666" cy="2613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65198" y="3782443"/>
            <a:ext cx="217957" cy="237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48242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8377" y="423366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8377" y="423366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97485" y="433887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65926" y="433887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69837" y="423507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10688" y="4193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52500" y="3684015"/>
            <a:ext cx="203644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Lounge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86200" y="1198384"/>
            <a:ext cx="2349499" cy="2347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36998" y="3784983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20042" y="3726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310851" y="3686555"/>
            <a:ext cx="157797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36998" y="802068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2004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10851" y="7922259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86200" y="5419725"/>
            <a:ext cx="2246005" cy="2370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78607" y="1152144"/>
            <a:ext cx="786383" cy="8611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14400" y="5430024"/>
            <a:ext cx="2260599" cy="2342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65198" y="8015110"/>
            <a:ext cx="217957" cy="2374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48242" y="795623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39051" y="791668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4500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1199235"/>
            <a:ext cx="2138997" cy="2357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377888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77242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1500" y="3680459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5183-01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pillow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317223"/>
            <a:ext cx="1816972" cy="2464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802068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0544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7922259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5415-01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40377" y="5486387"/>
            <a:ext cx="1705203" cy="2184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80237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77242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1500" y="7925307"/>
            <a:ext cx="18948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34607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Mahogany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47866" y="5543296"/>
            <a:ext cx="725081" cy="8915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71600" y="1179067"/>
            <a:ext cx="2514600" cy="2336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22398" y="3781427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05442" y="37225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796251" y="3683000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5729-01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75927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43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9952" y="1171384"/>
            <a:ext cx="1845107" cy="2349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7709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371821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39051" y="3678665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01608" y="1126744"/>
            <a:ext cx="1974097" cy="2402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8193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20042" y="3723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44654" y="3723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10851" y="3683508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6041-01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4466" y="5234432"/>
            <a:ext cx="2787563" cy="2711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5198" y="800798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48242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8377" y="845920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8377" y="845920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7485" y="85644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65926" y="85644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9837" y="846061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10688" y="8419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52500" y="7909559"/>
            <a:ext cx="234378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2779-20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65384" y="5385815"/>
            <a:ext cx="2764015" cy="2560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36998" y="801330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20042" y="795442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40177" y="846452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40177" y="846452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69286" y="856973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37726" y="856973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41638" y="8465932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282488" y="842432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310851" y="7914877"/>
            <a:ext cx="1346835" cy="7620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6011-20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4500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9712" y="1065275"/>
            <a:ext cx="2028584" cy="251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378295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3684523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2471" y="1152144"/>
            <a:ext cx="2068419" cy="2395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8295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7724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1500" y="3684523"/>
            <a:ext cx="20186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14.5”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22.5”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82757" y="5506186"/>
            <a:ext cx="2679023" cy="2450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801829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77242" y="79594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01854" y="79594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397377" y="84695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7377" y="846951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26486" y="85747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94926" y="857472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98838" y="847092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39688" y="84293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1500" y="7919870"/>
            <a:ext cx="226250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1403-20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1423-01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1423-20.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11306" y="5394959"/>
            <a:ext cx="2752693" cy="25138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26463" y="802322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64624" y="79643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29641" y="847444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29641" y="847444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58749" y="857965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27190" y="857965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31102" y="847585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771952" y="843424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13763" y="7924800"/>
            <a:ext cx="175641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5155-01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5155-20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301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75909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45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190235"/>
            <a:ext cx="2232355" cy="2554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802068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03360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7922259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5138-01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WING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959104"/>
            <a:ext cx="2191142" cy="257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5198" y="377888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48242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3680459"/>
            <a:ext cx="234632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5103-01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23.5”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15.5”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7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982116"/>
            <a:ext cx="2244852" cy="2490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36998" y="378904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520042" y="37301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10851" y="3690620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4676" y="5469089"/>
            <a:ext cx="2210920" cy="2362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36998" y="801524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20042" y="795637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24300" y="7916820"/>
            <a:ext cx="189483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56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5425947"/>
            <a:ext cx="2309875" cy="2346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802373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7925307"/>
            <a:ext cx="23437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2790-01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89736"/>
            <a:ext cx="2511031" cy="2358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377635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77242" y="371748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3677931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2742-01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1192783"/>
            <a:ext cx="2514600" cy="2327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377787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05442" y="37189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3679444"/>
            <a:ext cx="236791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6035-01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6035-31,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18835"/>
            <a:ext cx="2282444" cy="235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4198" y="801662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77242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7918195"/>
            <a:ext cx="236791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1408-01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</a:t>
            </a:r>
            <a:r>
              <a:rPr dirty="0" sz="800" spc="-9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1408-31,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5909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47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7955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814818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44955" y="7659496"/>
            <a:ext cx="1220470" cy="0"/>
          </a:xfrm>
          <a:custGeom>
            <a:avLst/>
            <a:gdLst/>
            <a:ahLst/>
            <a:cxnLst/>
            <a:rect l="l" t="t" r="r" b="b"/>
            <a:pathLst>
              <a:path w="1220470" h="0">
                <a:moveTo>
                  <a:pt x="0" y="0"/>
                </a:moveTo>
                <a:lnTo>
                  <a:pt x="12201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48765" y="6938771"/>
            <a:ext cx="0" cy="717550"/>
          </a:xfrm>
          <a:custGeom>
            <a:avLst/>
            <a:gdLst/>
            <a:ahLst/>
            <a:cxnLst/>
            <a:rect l="l" t="t" r="r" b="b"/>
            <a:pathLst>
              <a:path w="0" h="717550">
                <a:moveTo>
                  <a:pt x="0" y="0"/>
                </a:moveTo>
                <a:lnTo>
                  <a:pt x="0" y="717549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44955" y="6934961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 h="0">
                <a:moveTo>
                  <a:pt x="0" y="0"/>
                </a:moveTo>
                <a:lnTo>
                  <a:pt x="275716" y="0"/>
                </a:lnTo>
              </a:path>
            </a:pathLst>
          </a:custGeom>
          <a:ln w="76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61247" y="6938771"/>
            <a:ext cx="0" cy="717550"/>
          </a:xfrm>
          <a:custGeom>
            <a:avLst/>
            <a:gdLst/>
            <a:ahLst/>
            <a:cxnLst/>
            <a:rect l="l" t="t" r="r" b="b"/>
            <a:pathLst>
              <a:path w="0" h="717550">
                <a:moveTo>
                  <a:pt x="0" y="0"/>
                </a:moveTo>
                <a:lnTo>
                  <a:pt x="0" y="717549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89340" y="6934961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 h="0">
                <a:moveTo>
                  <a:pt x="0" y="0"/>
                </a:moveTo>
                <a:lnTo>
                  <a:pt x="275717" y="0"/>
                </a:lnTo>
              </a:path>
            </a:pathLst>
          </a:custGeom>
          <a:ln w="76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19520" y="6992619"/>
            <a:ext cx="880110" cy="1441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750" spc="125">
                <a:solidFill>
                  <a:srgbClr val="FFFFFF"/>
                </a:solidFill>
                <a:latin typeface="Arial"/>
                <a:cs typeface="Arial"/>
              </a:rPr>
              <a:t>ADD </a:t>
            </a:r>
            <a:r>
              <a:rPr dirty="0" sz="750" spc="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75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50" spc="100">
                <a:solidFill>
                  <a:srgbClr val="FFFFFF"/>
                </a:solidFill>
                <a:latin typeface="Arial"/>
                <a:cs typeface="Arial"/>
              </a:rPr>
              <a:t>LITTLE</a:t>
            </a:r>
            <a:r>
              <a:rPr dirty="0" sz="75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6844" y="7063517"/>
            <a:ext cx="914400" cy="49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2915"/>
              </a:lnSpc>
              <a:spcBef>
                <a:spcPts val="100"/>
              </a:spcBef>
            </a:pPr>
            <a:r>
              <a:rPr dirty="0" sz="2500" spc="25">
                <a:solidFill>
                  <a:srgbClr val="FFFFFF"/>
                </a:solidFill>
                <a:latin typeface="Tahoma"/>
                <a:cs typeface="Tahoma"/>
              </a:rPr>
              <a:t>STYLE</a:t>
            </a:r>
            <a:endParaRPr sz="2500">
              <a:latin typeface="Tahoma"/>
              <a:cs typeface="Tahoma"/>
            </a:endParaRPr>
          </a:p>
          <a:p>
            <a:pPr marL="15240">
              <a:lnSpc>
                <a:spcPts val="815"/>
              </a:lnSpc>
            </a:pPr>
            <a:r>
              <a:rPr dirty="0" sz="750" spc="1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750" spc="85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75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75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814818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603920" y="8916410"/>
            <a:ext cx="681990" cy="3670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75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234</a:t>
            </a:r>
            <a:r>
              <a:rPr dirty="0" sz="1600" spc="-39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58595B"/>
                </a:solidFill>
                <a:latin typeface="Tahoma"/>
                <a:cs typeface="Tahoma"/>
              </a:rPr>
              <a:t>INDEX</a:t>
            </a:r>
            <a:endParaRPr sz="1000">
              <a:latin typeface="Tahoma"/>
              <a:cs typeface="Tahoma"/>
            </a:endParaRPr>
          </a:p>
          <a:p>
            <a:pPr marL="13335">
              <a:lnSpc>
                <a:spcPts val="795"/>
              </a:lnSpc>
            </a:pP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Numerical</a:t>
            </a:r>
            <a:r>
              <a:rPr dirty="0" sz="7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Index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4273" y="8928002"/>
            <a:ext cx="1070610" cy="35560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30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168</a:t>
            </a:r>
            <a:r>
              <a:rPr dirty="0" sz="1600" spc="-11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baseline="5555" sz="1500" spc="37">
                <a:solidFill>
                  <a:srgbClr val="58595B"/>
                </a:solidFill>
                <a:latin typeface="Tahoma"/>
                <a:cs typeface="Tahoma"/>
              </a:rPr>
              <a:t>OTTOMANS</a:t>
            </a:r>
            <a:endParaRPr baseline="5555" sz="1500">
              <a:latin typeface="Tahoma"/>
              <a:cs typeface="Tahoma"/>
            </a:endParaRPr>
          </a:p>
          <a:p>
            <a:pPr marL="26670">
              <a:lnSpc>
                <a:spcPts val="750"/>
              </a:lnSpc>
            </a:pP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Cocktail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0">
                <a:solidFill>
                  <a:srgbClr val="58595B"/>
                </a:solidFill>
                <a:latin typeface="Arial"/>
                <a:cs typeface="Arial"/>
              </a:rPr>
              <a:t>Cube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r>
              <a:rPr dirty="0" sz="70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Storage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02145" y="8671083"/>
            <a:ext cx="368935" cy="195580"/>
          </a:xfrm>
          <a:custGeom>
            <a:avLst/>
            <a:gdLst/>
            <a:ahLst/>
            <a:cxnLst/>
            <a:rect l="l" t="t" r="r" b="b"/>
            <a:pathLst>
              <a:path w="368934" h="195579">
                <a:moveTo>
                  <a:pt x="357835" y="0"/>
                </a:moveTo>
                <a:lnTo>
                  <a:pt x="10541" y="0"/>
                </a:lnTo>
                <a:lnTo>
                  <a:pt x="4724" y="0"/>
                </a:lnTo>
                <a:lnTo>
                  <a:pt x="0" y="4571"/>
                </a:lnTo>
                <a:lnTo>
                  <a:pt x="0" y="10198"/>
                </a:lnTo>
                <a:lnTo>
                  <a:pt x="0" y="141795"/>
                </a:lnTo>
                <a:lnTo>
                  <a:pt x="0" y="147408"/>
                </a:lnTo>
                <a:lnTo>
                  <a:pt x="4724" y="151980"/>
                </a:lnTo>
                <a:lnTo>
                  <a:pt x="10541" y="151980"/>
                </a:lnTo>
                <a:lnTo>
                  <a:pt x="39712" y="151980"/>
                </a:lnTo>
                <a:lnTo>
                  <a:pt x="47002" y="195249"/>
                </a:lnTo>
                <a:lnTo>
                  <a:pt x="85636" y="195249"/>
                </a:lnTo>
                <a:lnTo>
                  <a:pt x="94488" y="151980"/>
                </a:lnTo>
                <a:lnTo>
                  <a:pt x="281749" y="151980"/>
                </a:lnTo>
                <a:lnTo>
                  <a:pt x="289039" y="195249"/>
                </a:lnTo>
                <a:lnTo>
                  <a:pt x="327723" y="195249"/>
                </a:lnTo>
                <a:lnTo>
                  <a:pt x="336562" y="151980"/>
                </a:lnTo>
                <a:lnTo>
                  <a:pt x="357835" y="151980"/>
                </a:lnTo>
                <a:lnTo>
                  <a:pt x="363639" y="151980"/>
                </a:lnTo>
                <a:lnTo>
                  <a:pt x="368376" y="147408"/>
                </a:lnTo>
                <a:lnTo>
                  <a:pt x="368376" y="141795"/>
                </a:lnTo>
                <a:lnTo>
                  <a:pt x="368376" y="10198"/>
                </a:lnTo>
                <a:lnTo>
                  <a:pt x="368376" y="4571"/>
                </a:lnTo>
                <a:lnTo>
                  <a:pt x="363639" y="0"/>
                </a:lnTo>
                <a:lnTo>
                  <a:pt x="357835" y="0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43979" y="8823064"/>
            <a:ext cx="50800" cy="41275"/>
          </a:xfrm>
          <a:custGeom>
            <a:avLst/>
            <a:gdLst/>
            <a:ahLst/>
            <a:cxnLst/>
            <a:rect l="l" t="t" r="r" b="b"/>
            <a:pathLst>
              <a:path w="50800" h="41275">
                <a:moveTo>
                  <a:pt x="42087" y="41236"/>
                </a:moveTo>
                <a:lnTo>
                  <a:pt x="6946" y="41236"/>
                </a:lnTo>
                <a:lnTo>
                  <a:pt x="0" y="0"/>
                </a:lnTo>
                <a:lnTo>
                  <a:pt x="50520" y="0"/>
                </a:lnTo>
                <a:lnTo>
                  <a:pt x="42087" y="41236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86028" y="8823064"/>
            <a:ext cx="50800" cy="41275"/>
          </a:xfrm>
          <a:custGeom>
            <a:avLst/>
            <a:gdLst/>
            <a:ahLst/>
            <a:cxnLst/>
            <a:rect l="l" t="t" r="r" b="b"/>
            <a:pathLst>
              <a:path w="50800" h="41275">
                <a:moveTo>
                  <a:pt x="42113" y="41236"/>
                </a:moveTo>
                <a:lnTo>
                  <a:pt x="6934" y="41236"/>
                </a:lnTo>
                <a:lnTo>
                  <a:pt x="0" y="0"/>
                </a:lnTo>
                <a:lnTo>
                  <a:pt x="50546" y="0"/>
                </a:lnTo>
                <a:lnTo>
                  <a:pt x="42113" y="41236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04240" y="8673115"/>
            <a:ext cx="364490" cy="147955"/>
          </a:xfrm>
          <a:custGeom>
            <a:avLst/>
            <a:gdLst/>
            <a:ahLst/>
            <a:cxnLst/>
            <a:rect l="l" t="t" r="r" b="b"/>
            <a:pathLst>
              <a:path w="364490" h="147954">
                <a:moveTo>
                  <a:pt x="364185" y="139763"/>
                </a:moveTo>
                <a:lnTo>
                  <a:pt x="364185" y="144259"/>
                </a:lnTo>
                <a:lnTo>
                  <a:pt x="360387" y="147929"/>
                </a:lnTo>
                <a:lnTo>
                  <a:pt x="355739" y="147929"/>
                </a:lnTo>
                <a:lnTo>
                  <a:pt x="334886" y="147929"/>
                </a:lnTo>
                <a:lnTo>
                  <a:pt x="3784" y="147929"/>
                </a:lnTo>
                <a:lnTo>
                  <a:pt x="0" y="144259"/>
                </a:lnTo>
                <a:lnTo>
                  <a:pt x="0" y="139763"/>
                </a:lnTo>
                <a:lnTo>
                  <a:pt x="0" y="8166"/>
                </a:lnTo>
                <a:lnTo>
                  <a:pt x="0" y="3657"/>
                </a:lnTo>
                <a:lnTo>
                  <a:pt x="3784" y="0"/>
                </a:lnTo>
                <a:lnTo>
                  <a:pt x="8445" y="0"/>
                </a:lnTo>
                <a:lnTo>
                  <a:pt x="355739" y="0"/>
                </a:lnTo>
                <a:lnTo>
                  <a:pt x="360387" y="0"/>
                </a:lnTo>
                <a:lnTo>
                  <a:pt x="364185" y="3657"/>
                </a:lnTo>
                <a:lnTo>
                  <a:pt x="364185" y="8166"/>
                </a:lnTo>
                <a:lnTo>
                  <a:pt x="364185" y="139763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229100" y="8925563"/>
            <a:ext cx="975360" cy="47244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39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222</a:t>
            </a:r>
            <a:r>
              <a:rPr dirty="0" sz="1600" spc="-29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baseline="2777" sz="1500" spc="-112">
                <a:solidFill>
                  <a:srgbClr val="58595B"/>
                </a:solidFill>
                <a:latin typeface="Tahoma"/>
                <a:cs typeface="Tahoma"/>
              </a:rPr>
              <a:t>FINISHES</a:t>
            </a:r>
            <a:endParaRPr baseline="2777" sz="1500">
              <a:latin typeface="Tahoma"/>
              <a:cs typeface="Tahoma"/>
            </a:endParaRPr>
          </a:p>
          <a:p>
            <a:pPr marL="36195">
              <a:lnSpc>
                <a:spcPts val="760"/>
              </a:lnSpc>
            </a:pPr>
            <a:r>
              <a:rPr dirty="0" sz="700" spc="0">
                <a:solidFill>
                  <a:srgbClr val="58595B"/>
                </a:solidFill>
                <a:latin typeface="Arial"/>
                <a:cs typeface="Arial"/>
              </a:rPr>
              <a:t>Nail-Head </a:t>
            </a: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Trim</a:t>
            </a:r>
            <a:r>
              <a:rPr dirty="0" sz="7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endParaRPr sz="7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60"/>
              </a:spcBef>
            </a:pPr>
            <a:r>
              <a:rPr dirty="0" sz="700" spc="0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r>
              <a:rPr dirty="0" sz="700" spc="-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80949" y="8567921"/>
            <a:ext cx="210305" cy="33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267711" y="8931233"/>
            <a:ext cx="1568450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85">
                <a:solidFill>
                  <a:srgbClr val="58595B"/>
                </a:solidFill>
                <a:latin typeface="Tahoma"/>
                <a:cs typeface="Tahoma"/>
              </a:rPr>
              <a:t>174</a:t>
            </a:r>
            <a:r>
              <a:rPr dirty="0" sz="1600" spc="-16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baseline="5555" sz="1500" spc="-37">
                <a:solidFill>
                  <a:srgbClr val="58595B"/>
                </a:solidFill>
                <a:latin typeface="Tahoma"/>
                <a:cs typeface="Tahoma"/>
              </a:rPr>
              <a:t>OFFICE/COMMERCIAL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8950" y="9141245"/>
            <a:ext cx="1651000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Essentials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15">
                <a:solidFill>
                  <a:srgbClr val="58595B"/>
                </a:solidFill>
                <a:latin typeface="Arial"/>
                <a:cs typeface="Arial"/>
              </a:rPr>
              <a:t>Desk </a:t>
            </a: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Accent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5">
                <a:solidFill>
                  <a:srgbClr val="58595B"/>
                </a:solidFill>
                <a:latin typeface="Arial"/>
                <a:cs typeface="Arial"/>
              </a:rPr>
              <a:t>Dining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 </a:t>
            </a:r>
            <a:r>
              <a:rPr dirty="0" sz="700" spc="-20">
                <a:solidFill>
                  <a:srgbClr val="58595B"/>
                </a:solidFill>
                <a:latin typeface="Arial"/>
                <a:cs typeface="Arial"/>
              </a:rPr>
              <a:t>Bar </a:t>
            </a:r>
            <a:r>
              <a:rPr dirty="0" sz="70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00" spc="0">
                <a:solidFill>
                  <a:srgbClr val="58595B"/>
                </a:solidFill>
                <a:latin typeface="Arial"/>
                <a:cs typeface="Arial"/>
              </a:rPr>
              <a:t>Counter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58595B"/>
                </a:solidFill>
                <a:latin typeface="Arial"/>
                <a:cs typeface="Arial"/>
              </a:rPr>
              <a:t>Game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58595B"/>
                </a:solidFill>
                <a:latin typeface="Arial"/>
                <a:cs typeface="Arial"/>
              </a:rPr>
              <a:t>Stackable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58595B"/>
                </a:solidFill>
                <a:latin typeface="Arial"/>
                <a:cs typeface="Arial"/>
              </a:rPr>
              <a:t>Settees </a:t>
            </a:r>
            <a:r>
              <a:rPr dirty="0" sz="700" spc="-30">
                <a:solidFill>
                  <a:srgbClr val="58595B"/>
                </a:solidFill>
                <a:latin typeface="Arial"/>
                <a:cs typeface="Arial"/>
              </a:rPr>
              <a:t>|</a:t>
            </a:r>
            <a:r>
              <a:rPr dirty="0" sz="700" spc="-25">
                <a:solidFill>
                  <a:srgbClr val="58595B"/>
                </a:solidFill>
                <a:latin typeface="Arial"/>
                <a:cs typeface="Arial"/>
              </a:rPr>
              <a:t> Sofas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62795" y="8582542"/>
            <a:ext cx="332105" cy="302260"/>
          </a:xfrm>
          <a:prstGeom prst="rect">
            <a:avLst/>
          </a:prstGeom>
          <a:ln w="6350">
            <a:solidFill>
              <a:srgbClr val="58595B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04775">
              <a:lnSpc>
                <a:spcPts val="2380"/>
              </a:lnSpc>
            </a:pPr>
            <a:r>
              <a:rPr dirty="0" sz="2300" b="1">
                <a:solidFill>
                  <a:srgbClr val="58595B"/>
                </a:solidFill>
                <a:latin typeface="Times New Roman"/>
                <a:cs typeface="Times New Roman"/>
              </a:rPr>
              <a:t>I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19348" y="8582542"/>
            <a:ext cx="332105" cy="302260"/>
          </a:xfrm>
          <a:prstGeom prst="rect">
            <a:avLst/>
          </a:prstGeom>
          <a:ln w="6350">
            <a:solidFill>
              <a:srgbClr val="58595B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ts val="2380"/>
              </a:lnSpc>
            </a:pPr>
            <a:r>
              <a:rPr dirty="0" sz="2300" b="1">
                <a:solidFill>
                  <a:srgbClr val="58595B"/>
                </a:solidFill>
                <a:latin typeface="Times New Roman"/>
                <a:cs typeface="Times New Roman"/>
              </a:rPr>
              <a:t>F</a:t>
            </a:r>
            <a:endParaRPr sz="2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142" y="1390484"/>
            <a:ext cx="3227616" cy="2197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961" y="378105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72321" y="37221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69139" y="423227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9139" y="423227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8247" y="433748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66687" y="433748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0600" y="4233686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11450" y="41920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53261" y="3682630"/>
            <a:ext cx="204978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3778-21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&amp; 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1/2</a:t>
            </a:r>
            <a:r>
              <a:rPr dirty="0" sz="800" spc="16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3778-20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2648" y="5410200"/>
            <a:ext cx="2963511" cy="2481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5198" y="8015160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48242" y="7956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8377" y="846637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8377" y="846637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7485" y="857158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65926" y="857158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69837" y="846778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310688" y="84261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952500" y="7916733"/>
            <a:ext cx="1894839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3792-20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8826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13047" y="1161288"/>
            <a:ext cx="2889504" cy="2441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36490" y="3771798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19534" y="371292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39668" y="422301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39668" y="422301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68776" y="432822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37216" y="432822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41128" y="4224427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81980" y="418282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950208" y="3673370"/>
            <a:ext cx="1868805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3722-20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61594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44900" y="5413247"/>
            <a:ext cx="3017520" cy="24551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947159" y="8028319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950336" y="847953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950336" y="847953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979444" y="858474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147884" y="8584744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51796" y="8480946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3934459" y="7929891"/>
            <a:ext cx="1894839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3720-20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8826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4500" y="438822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4207" y="1281925"/>
            <a:ext cx="2503792" cy="2374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378050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97377" y="423172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397377" y="423172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26486" y="433693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94926" y="4336931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8838" y="4233134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1500" y="3682077"/>
            <a:ext cx="2075814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1454-20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1454-31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1454-32,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5659" y="1263650"/>
            <a:ext cx="2827375" cy="2339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377593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5577" y="422715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5577" y="422715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54685" y="433235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23126" y="433235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27037" y="4228561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09700" y="3677505"/>
            <a:ext cx="2075814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1443-20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1443-31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1443-32,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60827" y="5400547"/>
            <a:ext cx="2900631" cy="25201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22398" y="7993950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005442" y="793507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5577" y="844516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25577" y="844516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54685" y="855037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23126" y="855037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27037" y="844657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767888" y="840497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09700" y="7895524"/>
            <a:ext cx="202882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1457-20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L="12700" marR="5080" indent="-5715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1458-01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1458-20,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49.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8749" y="5413247"/>
            <a:ext cx="2825554" cy="2465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94198" y="7997700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77242" y="79388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397377" y="844891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97377" y="844891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26486" y="855412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594926" y="855412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398838" y="845032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39688" y="84087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381500" y="7899272"/>
            <a:ext cx="2432685" cy="13868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1458-01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1458-20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all legs. 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1457-01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1457-20,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49.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75909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49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10200"/>
            <a:ext cx="2421381" cy="239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8020708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52500" y="7922283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1165-31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1165-32,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4400" y="1199388"/>
            <a:ext cx="2514600" cy="2403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5198" y="3779428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52500" y="3681002"/>
            <a:ext cx="2075814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5191-31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5191-32,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86200" y="5410200"/>
            <a:ext cx="2252979" cy="2348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36998" y="8020708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7922283"/>
            <a:ext cx="21399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2729-31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2729-32,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1900" y="1199388"/>
            <a:ext cx="2720340" cy="24307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36998" y="378447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40178" y="423569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40178" y="423569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69287" y="43409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37727" y="434090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41639" y="4237104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924301" y="3686047"/>
            <a:ext cx="2075814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1413-01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1413-20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1413-31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1413-32,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501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4572" y="5418569"/>
            <a:ext cx="2762027" cy="2416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801967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77242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397377" y="84708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97377" y="847088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26486" y="85760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94926" y="857609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98838" y="847229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39688" y="84306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381500" y="7921244"/>
            <a:ext cx="1825625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1141-01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1141-20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80349" y="1202436"/>
            <a:ext cx="2469274" cy="2400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2398" y="3787522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09700" y="3689095"/>
            <a:ext cx="225298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1466-01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35.2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1466-31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1466-32,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06823" y="1203960"/>
            <a:ext cx="2431961" cy="2316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4198" y="378202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3683601"/>
            <a:ext cx="2075814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1429-01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1429-31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1429-32,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97504" y="5428234"/>
            <a:ext cx="2906906" cy="237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22398" y="801741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005442" y="795853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5577" y="846863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25577" y="846863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54685" y="857383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23126" y="857383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27037" y="8470041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767888" y="842843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796251" y="7918985"/>
            <a:ext cx="1300480" cy="7620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17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1492-20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75927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51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52144"/>
            <a:ext cx="2293886" cy="2359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8905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8242" y="373018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3690631"/>
            <a:ext cx="2075814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1420-01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52144"/>
            <a:ext cx="2285999" cy="2377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8169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20042" y="372281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83266"/>
            <a:ext cx="241490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1422-01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casters,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1519" y="5317235"/>
            <a:ext cx="2880360" cy="262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16302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48242" y="795742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8377" y="846752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8377" y="8467521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7485" y="857272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5926" y="8572728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9837" y="8468931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10688" y="842732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52500" y="7917875"/>
            <a:ext cx="175641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1459-01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1459-20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39896" y="5422900"/>
            <a:ext cx="2889504" cy="24683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36998" y="8007987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20042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40177" y="845920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40177" y="8459206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69286" y="85644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37726" y="856441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41638" y="846061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282488" y="8419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924300" y="7909559"/>
            <a:ext cx="234378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1415-20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500" y="43881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5376671"/>
            <a:ext cx="2171699" cy="23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8021842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5442" y="79629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96251" y="7923414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2756-01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1161288"/>
            <a:ext cx="2121280" cy="2404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2398" y="378295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0544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30054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96251" y="3684523"/>
            <a:ext cx="142938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1464-01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88734" y="5439283"/>
            <a:ext cx="2118555" cy="2247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94198" y="801662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77242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381500" y="7918195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1411-01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9939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37029" y="1177036"/>
            <a:ext cx="2136389" cy="23708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400203" y="3785629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83236" y="37267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774055" y="3687202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5206-01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00215" y="1212100"/>
            <a:ext cx="786384" cy="8915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575927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53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8045" y="1269352"/>
            <a:ext cx="2377765" cy="2324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8848" y="378626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1892" y="372738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62027" y="425323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40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40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40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40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40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2027" y="4253233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40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1135" y="435844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59576" y="435844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63487" y="425464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04338" y="419728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46150" y="3687838"/>
            <a:ext cx="2371725" cy="113919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5274-01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5274-20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765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12464" y="5449823"/>
            <a:ext cx="2961386" cy="2313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40300" y="8015110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23344" y="795623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43479" y="846632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7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43479" y="8466328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72587" y="857153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1027" y="857153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44940" y="846773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85790" y="842613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927602" y="7916683"/>
            <a:ext cx="233934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5267-01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5267-20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Down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51250" y="1152144"/>
            <a:ext cx="2971800" cy="24251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30648" y="3791266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13692" y="37323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33827" y="424248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33827" y="4242485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62936" y="434769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31376" y="4347692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35288" y="4243895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76138" y="42022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917950" y="3692839"/>
            <a:ext cx="204978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5217-20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12”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x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24.5”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11352" y="5410200"/>
            <a:ext cx="2308668" cy="2307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62150" y="801326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545194" y="79543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949452" y="7914839"/>
            <a:ext cx="180276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5327-01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67507" y="5455665"/>
            <a:ext cx="850392" cy="8455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664770" y="1345196"/>
            <a:ext cx="689411" cy="7670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44500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6706" y="1197863"/>
            <a:ext cx="2181068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1157" y="3789116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04197" y="373023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8457" y="3690688"/>
            <a:ext cx="2335530" cy="10566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1485-01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nickel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(brushed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brass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</a:t>
            </a:r>
            <a:endParaRPr sz="800">
              <a:latin typeface="Arial"/>
              <a:cs typeface="Arial"/>
            </a:endParaRPr>
          </a:p>
          <a:p>
            <a:pPr marL="12700" marR="104775">
              <a:lnSpc>
                <a:spcPct val="114599"/>
              </a:lnSpc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also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available).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contract/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commercial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1728" y="1148537"/>
            <a:ext cx="3123912" cy="2528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2957" y="3791159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75997" y="37322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96135" y="424237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96135" y="424237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25243" y="434758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93683" y="434758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97595" y="4243788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38456" y="42021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80257" y="3692733"/>
            <a:ext cx="233934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1416-01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LOUNGE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1416-20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r>
              <a:rPr dirty="0" sz="800" spc="19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Down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75886" y="438790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LOUNGE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55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99388"/>
            <a:ext cx="2199161" cy="2330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844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78747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3686047"/>
            <a:ext cx="193230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6118-31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6118-01,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36,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86688"/>
            <a:ext cx="2312428" cy="2416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86067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50547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501347" y="38779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10851" y="3675888"/>
            <a:ext cx="1369695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6101-31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6101-32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5">
                <a:solidFill>
                  <a:srgbClr val="939598"/>
                </a:solidFill>
                <a:latin typeface="Arial"/>
                <a:cs typeface="Arial"/>
              </a:rPr>
              <a:t>s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4400" y="5413247"/>
            <a:ext cx="2354148" cy="2359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5198" y="80110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78747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2500" y="7912607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1116-31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86200" y="5413247"/>
            <a:ext cx="2178011" cy="2418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36998" y="8011035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50547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924300" y="7912607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1111-31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500" y="438810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5185" y="5410200"/>
            <a:ext cx="2290579" cy="235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8096887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07747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58547" y="81142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68051" y="7912100"/>
            <a:ext cx="1369695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6121-31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6121-32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68800" y="1161288"/>
            <a:ext cx="2514600" cy="2441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4198" y="378295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07747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81500" y="3684523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1154-31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98850" y="5413247"/>
            <a:ext cx="2470691" cy="2418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2398" y="80872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35947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86747" y="81045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796251" y="7902447"/>
            <a:ext cx="143891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1161-32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80672" y="1234439"/>
            <a:ext cx="2322647" cy="2395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22398" y="385915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35947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86747" y="38764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96251" y="3674364"/>
            <a:ext cx="1438910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1152-31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1152-32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6151" y="438784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57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00"/>
            <a:ext cx="7772400" cy="8222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34500"/>
            <a:ext cx="32442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8337-01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LOUNGE 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| 8109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5416803"/>
            <a:ext cx="2514600" cy="2415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801459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50547" y="79557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16164"/>
            <a:ext cx="224028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1408-31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just"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(1)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kidney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pillow.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1408-01,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05022" y="1186688"/>
            <a:ext cx="2280702" cy="2388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36998" y="3784474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50547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4300" y="3686047"/>
            <a:ext cx="17564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1121-31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pillow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" y="5422391"/>
            <a:ext cx="2514600" cy="24094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5198" y="8020179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78747" y="796130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2500" y="7921752"/>
            <a:ext cx="202311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6035-31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6035-01,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186688"/>
            <a:ext cx="2240279" cy="2416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5198" y="3784474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78747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39051" y="368604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1137-31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784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79692" y="1185163"/>
            <a:ext cx="2467880" cy="2399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4198" y="38606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381500" y="3675888"/>
            <a:ext cx="1825625" cy="8001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1466-31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1466-32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4033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1466-01,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43400" y="5413247"/>
            <a:ext cx="2097531" cy="2395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94198" y="8090537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81500" y="7905750"/>
            <a:ext cx="2139950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2729-31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2729-32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Blend Down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2729-01,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58900" y="5413247"/>
            <a:ext cx="2130755" cy="2363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09698" y="80110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97000" y="7912607"/>
            <a:ext cx="17564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1126-31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1600" y="1185163"/>
            <a:ext cx="2306726" cy="2417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28403" y="385915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4194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92742" y="38764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15704" y="3674364"/>
            <a:ext cx="1756410" cy="8001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1189-31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1189-32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66140" y="438810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59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199388"/>
            <a:ext cx="2448318" cy="2311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6998" y="38606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924300" y="3675888"/>
            <a:ext cx="2400300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1429-31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1429-32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pillow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back.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1429-01,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4400" y="5419344"/>
            <a:ext cx="2514600" cy="2389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5198" y="809333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52500" y="7908543"/>
            <a:ext cx="2075814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5191-31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5191-32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5191-01,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86200" y="5419344"/>
            <a:ext cx="2514600" cy="2366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36998" y="801713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4300" y="7918704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1170-32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4400" y="1186688"/>
            <a:ext cx="2413444" cy="2379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5198" y="3860674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52500" y="3675888"/>
            <a:ext cx="1756410" cy="8001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1165-31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1165-32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5">
                <a:solidFill>
                  <a:srgbClr val="939598"/>
                </a:solidFill>
                <a:latin typeface="Arial"/>
                <a:cs typeface="Arial"/>
              </a:rPr>
              <a:t>s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1165-01,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500" y="438810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11309" y="5413247"/>
            <a:ext cx="2955953" cy="2478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2398" y="8087235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5577" y="862125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1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5577" y="8621257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54685" y="872646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59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23126" y="8726465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5" y="28536"/>
                </a:lnTo>
                <a:lnTo>
                  <a:pt x="0" y="0"/>
                </a:lnTo>
                <a:lnTo>
                  <a:pt x="35178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27037" y="8622667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09700" y="7902447"/>
            <a:ext cx="2075814" cy="12833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1413-31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1413-32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1413-20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 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6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1413-01,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37481" y="1248155"/>
            <a:ext cx="2520518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94198" y="3859151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97377" y="438656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7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97377" y="4386569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26486" y="449177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94926" y="4491776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8838" y="4387979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1500" y="3674364"/>
            <a:ext cx="2049780" cy="12700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1454-31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1454-32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1454-20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1454-01,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14800" y="5413247"/>
            <a:ext cx="2862072" cy="2532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94198" y="8011035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907747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32360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97377" y="846225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9108" y="105206"/>
                </a:move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59878" y="133743"/>
                </a:lnTo>
                <a:lnTo>
                  <a:pt x="33947" y="133743"/>
                </a:lnTo>
                <a:lnTo>
                  <a:pt x="29108" y="105206"/>
                </a:lnTo>
                <a:close/>
              </a:path>
              <a:path w="256539" h="135254">
                <a:moveTo>
                  <a:pt x="197548" y="105206"/>
                </a:move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28343" y="133743"/>
                </a:lnTo>
                <a:lnTo>
                  <a:pt x="202374" y="133743"/>
                </a:lnTo>
                <a:lnTo>
                  <a:pt x="197548" y="105206"/>
                </a:lnTo>
                <a:close/>
              </a:path>
              <a:path w="256539" h="135254">
                <a:moveTo>
                  <a:pt x="65747" y="105206"/>
                </a:moveTo>
                <a:lnTo>
                  <a:pt x="64262" y="105206"/>
                </a:lnTo>
                <a:lnTo>
                  <a:pt x="58394" y="133743"/>
                </a:lnTo>
                <a:lnTo>
                  <a:pt x="59878" y="133743"/>
                </a:lnTo>
                <a:lnTo>
                  <a:pt x="65747" y="105206"/>
                </a:lnTo>
                <a:close/>
              </a:path>
              <a:path w="256539" h="135254">
                <a:moveTo>
                  <a:pt x="234213" y="105206"/>
                </a:moveTo>
                <a:lnTo>
                  <a:pt x="232727" y="105206"/>
                </a:lnTo>
                <a:lnTo>
                  <a:pt x="226860" y="133743"/>
                </a:lnTo>
                <a:lnTo>
                  <a:pt x="228343" y="133743"/>
                </a:lnTo>
                <a:lnTo>
                  <a:pt x="234213" y="105206"/>
                </a:lnTo>
                <a:close/>
              </a:path>
              <a:path w="256539" h="135254">
                <a:moveTo>
                  <a:pt x="253047" y="0"/>
                </a:moveTo>
                <a:lnTo>
                  <a:pt x="3289" y="0"/>
                </a:lnTo>
                <a:lnTo>
                  <a:pt x="0" y="3162"/>
                </a:lnTo>
                <a:lnTo>
                  <a:pt x="0" y="102031"/>
                </a:lnTo>
                <a:lnTo>
                  <a:pt x="3289" y="105206"/>
                </a:lnTo>
                <a:lnTo>
                  <a:pt x="253047" y="105206"/>
                </a:lnTo>
                <a:lnTo>
                  <a:pt x="254507" y="103797"/>
                </a:lnTo>
                <a:lnTo>
                  <a:pt x="4089" y="103797"/>
                </a:lnTo>
                <a:lnTo>
                  <a:pt x="1460" y="101257"/>
                </a:lnTo>
                <a:lnTo>
                  <a:pt x="1460" y="3936"/>
                </a:lnTo>
                <a:lnTo>
                  <a:pt x="4089" y="1409"/>
                </a:lnTo>
                <a:lnTo>
                  <a:pt x="254513" y="1409"/>
                </a:lnTo>
                <a:lnTo>
                  <a:pt x="253047" y="0"/>
                </a:lnTo>
                <a:close/>
              </a:path>
              <a:path w="256539" h="135254">
                <a:moveTo>
                  <a:pt x="254513" y="1409"/>
                </a:moveTo>
                <a:lnTo>
                  <a:pt x="252247" y="1409"/>
                </a:lnTo>
                <a:lnTo>
                  <a:pt x="254876" y="3936"/>
                </a:lnTo>
                <a:lnTo>
                  <a:pt x="254876" y="101257"/>
                </a:lnTo>
                <a:lnTo>
                  <a:pt x="252247" y="103797"/>
                </a:lnTo>
                <a:lnTo>
                  <a:pt x="254507" y="103797"/>
                </a:lnTo>
                <a:lnTo>
                  <a:pt x="256336" y="102031"/>
                </a:lnTo>
                <a:lnTo>
                  <a:pt x="256336" y="3162"/>
                </a:lnTo>
                <a:lnTo>
                  <a:pt x="254513" y="1409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97377" y="8462254"/>
            <a:ext cx="256540" cy="135255"/>
          </a:xfrm>
          <a:custGeom>
            <a:avLst/>
            <a:gdLst/>
            <a:ahLst/>
            <a:cxnLst/>
            <a:rect l="l" t="t" r="r" b="b"/>
            <a:pathLst>
              <a:path w="256539" h="135254">
                <a:moveTo>
                  <a:pt x="249008" y="0"/>
                </a:moveTo>
                <a:lnTo>
                  <a:pt x="7327" y="0"/>
                </a:lnTo>
                <a:lnTo>
                  <a:pt x="3289" y="0"/>
                </a:lnTo>
                <a:lnTo>
                  <a:pt x="0" y="3162"/>
                </a:lnTo>
                <a:lnTo>
                  <a:pt x="0" y="7061"/>
                </a:lnTo>
                <a:lnTo>
                  <a:pt x="0" y="98145"/>
                </a:lnTo>
                <a:lnTo>
                  <a:pt x="0" y="102031"/>
                </a:lnTo>
                <a:lnTo>
                  <a:pt x="3289" y="105206"/>
                </a:lnTo>
                <a:lnTo>
                  <a:pt x="7327" y="105206"/>
                </a:lnTo>
                <a:lnTo>
                  <a:pt x="27635" y="105206"/>
                </a:lnTo>
                <a:lnTo>
                  <a:pt x="32702" y="135153"/>
                </a:lnTo>
                <a:lnTo>
                  <a:pt x="59588" y="135153"/>
                </a:lnTo>
                <a:lnTo>
                  <a:pt x="65747" y="105206"/>
                </a:lnTo>
                <a:lnTo>
                  <a:pt x="196062" y="105206"/>
                </a:lnTo>
                <a:lnTo>
                  <a:pt x="201129" y="135153"/>
                </a:lnTo>
                <a:lnTo>
                  <a:pt x="228053" y="135153"/>
                </a:lnTo>
                <a:lnTo>
                  <a:pt x="234213" y="105206"/>
                </a:lnTo>
                <a:lnTo>
                  <a:pt x="249008" y="105206"/>
                </a:lnTo>
                <a:lnTo>
                  <a:pt x="253047" y="105206"/>
                </a:lnTo>
                <a:lnTo>
                  <a:pt x="256336" y="102031"/>
                </a:lnTo>
                <a:lnTo>
                  <a:pt x="256336" y="98145"/>
                </a:lnTo>
                <a:lnTo>
                  <a:pt x="256336" y="7061"/>
                </a:lnTo>
                <a:lnTo>
                  <a:pt x="256336" y="3162"/>
                </a:lnTo>
                <a:lnTo>
                  <a:pt x="253047" y="0"/>
                </a:lnTo>
                <a:lnTo>
                  <a:pt x="249008" y="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26486" y="856746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286" y="28536"/>
                </a:moveTo>
                <a:lnTo>
                  <a:pt x="4838" y="28536"/>
                </a:lnTo>
                <a:lnTo>
                  <a:pt x="0" y="0"/>
                </a:lnTo>
                <a:lnTo>
                  <a:pt x="35153" y="0"/>
                </a:lnTo>
                <a:lnTo>
                  <a:pt x="29286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594926" y="8567460"/>
            <a:ext cx="35560" cy="28575"/>
          </a:xfrm>
          <a:custGeom>
            <a:avLst/>
            <a:gdLst/>
            <a:ahLst/>
            <a:cxnLst/>
            <a:rect l="l" t="t" r="r" b="b"/>
            <a:pathLst>
              <a:path w="35560" h="28575">
                <a:moveTo>
                  <a:pt x="29311" y="28536"/>
                </a:moveTo>
                <a:lnTo>
                  <a:pt x="4826" y="28536"/>
                </a:lnTo>
                <a:lnTo>
                  <a:pt x="0" y="0"/>
                </a:lnTo>
                <a:lnTo>
                  <a:pt x="35179" y="0"/>
                </a:lnTo>
                <a:lnTo>
                  <a:pt x="29311" y="28536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398838" y="8463663"/>
            <a:ext cx="254000" cy="102870"/>
          </a:xfrm>
          <a:custGeom>
            <a:avLst/>
            <a:gdLst/>
            <a:ahLst/>
            <a:cxnLst/>
            <a:rect l="l" t="t" r="r" b="b"/>
            <a:pathLst>
              <a:path w="254000" h="102870">
                <a:moveTo>
                  <a:pt x="253415" y="96735"/>
                </a:moveTo>
                <a:lnTo>
                  <a:pt x="253415" y="99847"/>
                </a:lnTo>
                <a:lnTo>
                  <a:pt x="250786" y="102387"/>
                </a:lnTo>
                <a:lnTo>
                  <a:pt x="247548" y="102387"/>
                </a:lnTo>
                <a:lnTo>
                  <a:pt x="233032" y="102387"/>
                </a:lnTo>
                <a:lnTo>
                  <a:pt x="2628" y="102387"/>
                </a:lnTo>
                <a:lnTo>
                  <a:pt x="0" y="99847"/>
                </a:lnTo>
                <a:lnTo>
                  <a:pt x="0" y="96735"/>
                </a:lnTo>
                <a:lnTo>
                  <a:pt x="0" y="5651"/>
                </a:lnTo>
                <a:lnTo>
                  <a:pt x="0" y="2527"/>
                </a:lnTo>
                <a:lnTo>
                  <a:pt x="2628" y="0"/>
                </a:lnTo>
                <a:lnTo>
                  <a:pt x="5867" y="0"/>
                </a:lnTo>
                <a:lnTo>
                  <a:pt x="247548" y="0"/>
                </a:lnTo>
                <a:lnTo>
                  <a:pt x="250786" y="0"/>
                </a:lnTo>
                <a:lnTo>
                  <a:pt x="253415" y="2527"/>
                </a:lnTo>
                <a:lnTo>
                  <a:pt x="253415" y="5651"/>
                </a:lnTo>
                <a:lnTo>
                  <a:pt x="253415" y="96735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39688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64301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381500" y="7912607"/>
            <a:ext cx="1756410" cy="9677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1110-31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1110-20 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1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Ottoman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1600" y="1172463"/>
            <a:ext cx="2514600" cy="2347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22398" y="3862452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409700" y="3677664"/>
            <a:ext cx="2075814" cy="939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1443-31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1443-32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1443-01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1443-20,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49.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66130" y="438758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61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200" y="1199388"/>
            <a:ext cx="2304796" cy="2403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36998" y="3863588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24300" y="3678802"/>
            <a:ext cx="1964689" cy="8001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1134-31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1134-32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loose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1199388"/>
            <a:ext cx="2349499" cy="2449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5198" y="3862198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39051" y="3677411"/>
            <a:ext cx="1577975" cy="59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1445-31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1445-32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GLIDER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438784"/>
            <a:ext cx="1661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SWIvEL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7499" y="5414568"/>
            <a:ext cx="809471" cy="780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41223" y="5355335"/>
            <a:ext cx="945176" cy="890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92501" y="1104430"/>
            <a:ext cx="875280" cy="869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62582" y="1200086"/>
            <a:ext cx="1983435" cy="224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22398" y="3790317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19438" y="373143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2398" y="4603117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66211" y="454423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90836" y="4542802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409700" y="3691889"/>
            <a:ext cx="2438400" cy="1450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7023-33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69".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17"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25" i="1">
                <a:solidFill>
                  <a:srgbClr val="939598"/>
                </a:solidFill>
                <a:latin typeface="Arial"/>
                <a:cs typeface="Arial"/>
              </a:rPr>
              <a:t>Features push </a:t>
            </a:r>
            <a:r>
              <a:rPr dirty="0" sz="700" spc="-20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700" spc="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7023-ER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70".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13.25".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91912" y="3790316"/>
            <a:ext cx="208140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30583" y="3731374"/>
            <a:ext cx="90170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0" y="93916"/>
                </a:moveTo>
                <a:lnTo>
                  <a:pt x="89611" y="93916"/>
                </a:lnTo>
                <a:lnTo>
                  <a:pt x="89611" y="0"/>
                </a:lnTo>
                <a:lnTo>
                  <a:pt x="0" y="0"/>
                </a:lnTo>
                <a:lnTo>
                  <a:pt x="0" y="93916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91914" y="4603116"/>
            <a:ext cx="208140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48247" y="4544174"/>
            <a:ext cx="90170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0" y="93916"/>
                </a:moveTo>
                <a:lnTo>
                  <a:pt x="89611" y="93916"/>
                </a:lnTo>
                <a:lnTo>
                  <a:pt x="89611" y="0"/>
                </a:lnTo>
                <a:lnTo>
                  <a:pt x="0" y="0"/>
                </a:lnTo>
                <a:lnTo>
                  <a:pt x="0" y="93916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67271" y="4542751"/>
            <a:ext cx="91440" cy="95885"/>
          </a:xfrm>
          <a:custGeom>
            <a:avLst/>
            <a:gdLst/>
            <a:ahLst/>
            <a:cxnLst/>
            <a:rect l="l" t="t" r="r" b="b"/>
            <a:pathLst>
              <a:path w="91439" h="95885">
                <a:moveTo>
                  <a:pt x="0" y="95326"/>
                </a:moveTo>
                <a:lnTo>
                  <a:pt x="90944" y="95326"/>
                </a:lnTo>
                <a:lnTo>
                  <a:pt x="90944" y="0"/>
                </a:lnTo>
                <a:lnTo>
                  <a:pt x="0" y="0"/>
                </a:lnTo>
                <a:lnTo>
                  <a:pt x="0" y="95326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79214" y="3691889"/>
            <a:ext cx="2279015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81635">
              <a:lnSpc>
                <a:spcPct val="100000"/>
              </a:lnSpc>
              <a:spcBef>
                <a:spcPts val="259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7086-33 </a:t>
            </a:r>
            <a:r>
              <a:rPr dirty="0" sz="800" spc="-5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67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81635">
              <a:lnSpc>
                <a:spcPct val="100000"/>
              </a:lnSpc>
              <a:spcBef>
                <a:spcPts val="140"/>
              </a:spcBef>
            </a:pP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31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39.5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81635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sh 21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77.5”.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Required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wall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16”.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25" i="1">
                <a:solidFill>
                  <a:srgbClr val="939598"/>
                </a:solidFill>
                <a:latin typeface="Arial"/>
                <a:cs typeface="Arial"/>
              </a:rPr>
              <a:t>Features push </a:t>
            </a:r>
            <a:r>
              <a:rPr dirty="0" sz="700" spc="-20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700" spc="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15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81635">
              <a:lnSpc>
                <a:spcPct val="100000"/>
              </a:lnSpc>
              <a:spcBef>
                <a:spcPts val="660"/>
              </a:spcBef>
            </a:pP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7086-ER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5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67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15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81635">
              <a:lnSpc>
                <a:spcPct val="100000"/>
              </a:lnSpc>
              <a:spcBef>
                <a:spcPts val="140"/>
              </a:spcBef>
            </a:pP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31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39.5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20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81635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25.5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sh 21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45">
                <a:solidFill>
                  <a:srgbClr val="939598"/>
                </a:solidFill>
                <a:latin typeface="Arial"/>
                <a:cs typeface="Arial"/>
              </a:rPr>
              <a:t>21  </a:t>
            </a:r>
            <a:r>
              <a:rPr dirty="0" sz="7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77.5”.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Required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wall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6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16”. 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22398" y="7860413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719438" y="78015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22398" y="8680579"/>
            <a:ext cx="217957" cy="2374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66211" y="862170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90836" y="8620264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94198" y="7860413"/>
            <a:ext cx="217957" cy="2374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91238" y="78015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94198" y="8673213"/>
            <a:ext cx="217957" cy="2374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38011" y="861433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462636" y="8612899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381500" y="7761985"/>
            <a:ext cx="2306320" cy="1450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7048-33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17”.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7048-ER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17”.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59979" y="1224940"/>
            <a:ext cx="1957686" cy="2209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04126" y="5434812"/>
            <a:ext cx="1964976" cy="2235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55053" y="5405780"/>
            <a:ext cx="2085509" cy="22733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62653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984594" y="9497059"/>
            <a:ext cx="1590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135">
                <a:solidFill>
                  <a:srgbClr val="939598"/>
                </a:solidFill>
                <a:latin typeface="Arial"/>
                <a:cs typeface="Arial"/>
              </a:rPr>
              <a:t>R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Remote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with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motorized</a:t>
            </a:r>
            <a:r>
              <a:rPr dirty="0" sz="8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recliner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43050" y="931900"/>
            <a:ext cx="900684" cy="10211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947364" y="7761985"/>
            <a:ext cx="2847975" cy="188277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6106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7016-33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6106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6106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74980">
              <a:lnSpc>
                <a:spcPct val="100000"/>
              </a:lnSpc>
              <a:spcBef>
                <a:spcPts val="69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77.5”.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16”.</a:t>
            </a:r>
            <a:endParaRPr sz="800">
              <a:latin typeface="Arial"/>
              <a:cs typeface="Arial"/>
            </a:endParaRPr>
          </a:p>
          <a:p>
            <a:pPr marL="47498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861060">
              <a:lnSpc>
                <a:spcPct val="100000"/>
              </a:lnSpc>
              <a:spcBef>
                <a:spcPts val="685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7016-ER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86106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61060">
              <a:lnSpc>
                <a:spcPct val="100000"/>
              </a:lnSpc>
              <a:spcBef>
                <a:spcPts val="26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7498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77.5”.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16”.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  <a:p>
            <a:pPr algn="ctr" marR="145415">
              <a:lnSpc>
                <a:spcPct val="100000"/>
              </a:lnSpc>
              <a:spcBef>
                <a:spcPts val="185"/>
              </a:spcBef>
              <a:tabLst>
                <a:tab pos="1439545" algn="l"/>
              </a:tabLst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  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</a:t>
            </a:r>
            <a:r>
              <a:rPr dirty="0" sz="8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</a:t>
            </a:r>
            <a:r>
              <a:rPr dirty="0" sz="800" spc="-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Leather	</a:t>
            </a: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66486" y="438810"/>
            <a:ext cx="18618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RECLINING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63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5682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89578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62296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6473" y="5237060"/>
            <a:ext cx="949844" cy="861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0422" y="5321452"/>
            <a:ext cx="2476853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21942" y="1208201"/>
            <a:ext cx="2034592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1262" y="1187881"/>
            <a:ext cx="925254" cy="861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96156" y="1210106"/>
            <a:ext cx="2020964" cy="2247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03997" y="1188237"/>
            <a:ext cx="921781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86200" y="5174640"/>
            <a:ext cx="2263571" cy="2435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24068" y="5320360"/>
            <a:ext cx="944493" cy="878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29402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65198" y="3673223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62238" y="36143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5198" y="4486023"/>
            <a:ext cx="217957" cy="2374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09011" y="44271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33636" y="4425721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52500" y="3574795"/>
            <a:ext cx="2385060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7054-33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70”.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16.5”.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7054-ER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70”.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16.5”.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5198" y="7796278"/>
            <a:ext cx="217957" cy="2374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62238" y="77373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5198" y="8609078"/>
            <a:ext cx="217957" cy="2374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09011" y="85501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033636" y="8548776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952500" y="7697851"/>
            <a:ext cx="2306320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7047-33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17”.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7047-ER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17”.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36998" y="7796278"/>
            <a:ext cx="217957" cy="2374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34038" y="77373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36998" y="8609078"/>
            <a:ext cx="217957" cy="2374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80811" y="855019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05436" y="8548776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924300" y="7697851"/>
            <a:ext cx="3304540" cy="194691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7003-33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15.5”.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7003-ER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923925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68”.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15.5”.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vinyl/leather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  <a:p>
            <a:pPr marL="90170">
              <a:lnSpc>
                <a:spcPct val="100000"/>
              </a:lnSpc>
              <a:spcBef>
                <a:spcPts val="745"/>
              </a:spcBef>
              <a:tabLst>
                <a:tab pos="1739264" algn="l"/>
              </a:tabLst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</a:t>
            </a:r>
            <a:r>
              <a:rPr dirty="0" sz="800" spc="3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	</a:t>
            </a:r>
            <a:r>
              <a:rPr dirty="0" baseline="3472" sz="1200" spc="-135">
                <a:solidFill>
                  <a:srgbClr val="939598"/>
                </a:solidFill>
                <a:latin typeface="Arial"/>
                <a:cs typeface="Arial"/>
              </a:rPr>
              <a:t>R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Remote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with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motorized</a:t>
            </a:r>
            <a:r>
              <a:rPr dirty="0" sz="800" spc="-9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recliner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36998" y="3688781"/>
            <a:ext cx="217957" cy="2374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234038" y="36299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36998" y="4501581"/>
            <a:ext cx="217957" cy="23748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80811" y="44427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005436" y="4441266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924300" y="3590353"/>
            <a:ext cx="2385060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7055-33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70”.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16.5”.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7055-ER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70”.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16.5”.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500" y="438822"/>
            <a:ext cx="18618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RECLINING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51684" y="1197863"/>
            <a:ext cx="2034515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50018" y="1148588"/>
            <a:ext cx="2091831" cy="2380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68869" y="1222730"/>
            <a:ext cx="864177" cy="822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86052" y="1085519"/>
            <a:ext cx="920749" cy="904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75353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997294" y="9497059"/>
            <a:ext cx="1577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135">
                <a:solidFill>
                  <a:srgbClr val="939598"/>
                </a:solidFill>
                <a:latin typeface="Arial"/>
                <a:cs typeface="Arial"/>
              </a:rPr>
              <a:t>R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Remote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with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motorized</a:t>
            </a:r>
            <a:r>
              <a:rPr dirty="0" sz="800" spc="-9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recliner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22398" y="3688781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19438" y="36299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22398" y="450158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66211" y="44427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90836" y="4441266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3590353"/>
            <a:ext cx="2306320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7004-33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69”.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14”.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7004-ER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69”.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9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14”. 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94198" y="3688781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691238" y="36299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94198" y="4501581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338011" y="444270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62636" y="4441266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11"/>
                </a:moveTo>
                <a:lnTo>
                  <a:pt x="95237" y="95211"/>
                </a:lnTo>
                <a:lnTo>
                  <a:pt x="95237" y="0"/>
                </a:lnTo>
                <a:lnTo>
                  <a:pt x="0" y="0"/>
                </a:lnTo>
                <a:lnTo>
                  <a:pt x="0" y="95211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81500" y="3590353"/>
            <a:ext cx="2460625" cy="15900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7058-33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66.5”.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Required wall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clearance: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14.25”.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0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700" spc="-5" i="1">
                <a:solidFill>
                  <a:srgbClr val="939598"/>
                </a:solidFill>
                <a:latin typeface="Arial"/>
                <a:cs typeface="Arial"/>
              </a:rPr>
              <a:t>push back</a:t>
            </a:r>
            <a:r>
              <a:rPr dirty="0" sz="7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i="1">
                <a:solidFill>
                  <a:srgbClr val="939598"/>
                </a:solidFill>
                <a:latin typeface="Arial"/>
                <a:cs typeface="Arial"/>
              </a:rPr>
              <a:t>recline.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7058-ER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MOTORIZED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RECLINER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-120">
                <a:solidFill>
                  <a:srgbClr val="939598"/>
                </a:solidFill>
                <a:latin typeface="Arial"/>
                <a:cs typeface="Arial"/>
              </a:rPr>
              <a:t>R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291465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Reclining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depth: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66.5”.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Required wall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clearance: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14.25”.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semi-attached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cushion.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66486" y="438822"/>
            <a:ext cx="18618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RECLINING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65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133585"/>
            <a:ext cx="43040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"/>
                <a:cs typeface="Arial"/>
              </a:rPr>
              <a:t>SHOWN: </a:t>
            </a:r>
            <a:r>
              <a:rPr dirty="0" sz="1000" spc="-35">
                <a:latin typeface="Arial"/>
                <a:cs typeface="Arial"/>
              </a:rPr>
              <a:t>6018-05 </a:t>
            </a:r>
            <a:r>
              <a:rPr dirty="0" sz="1000" spc="-50">
                <a:latin typeface="Arial"/>
                <a:cs typeface="Arial"/>
              </a:rPr>
              <a:t>SIDE </a:t>
            </a:r>
            <a:r>
              <a:rPr dirty="0" sz="1000" spc="-30">
                <a:latin typeface="Arial"/>
                <a:cs typeface="Arial"/>
              </a:rPr>
              <a:t>CHAIR </a:t>
            </a:r>
            <a:r>
              <a:rPr dirty="0" sz="1000" spc="-40">
                <a:latin typeface="Arial"/>
                <a:cs typeface="Arial"/>
              </a:rPr>
              <a:t>| </a:t>
            </a:r>
            <a:r>
              <a:rPr dirty="0" sz="1000" spc="-35">
                <a:latin typeface="Arial"/>
                <a:cs typeface="Arial"/>
              </a:rPr>
              <a:t>6048-04 </a:t>
            </a:r>
            <a:r>
              <a:rPr dirty="0" sz="1000" spc="-20">
                <a:latin typeface="Arial"/>
                <a:cs typeface="Arial"/>
              </a:rPr>
              <a:t>ARM </a:t>
            </a:r>
            <a:r>
              <a:rPr dirty="0" sz="1000" spc="-30">
                <a:latin typeface="Arial"/>
                <a:cs typeface="Arial"/>
              </a:rPr>
              <a:t>CHAIR </a:t>
            </a:r>
            <a:r>
              <a:rPr dirty="0" sz="1000" spc="-40">
                <a:latin typeface="Arial"/>
                <a:cs typeface="Arial"/>
              </a:rPr>
              <a:t>| 8127 </a:t>
            </a:r>
            <a:r>
              <a:rPr dirty="0" sz="1000" spc="-15"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4419" y="3768608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6015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54419" y="423850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62459" y="41939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75403" y="3684523"/>
            <a:ext cx="2595880" cy="1526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also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stretchers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application):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8773-05.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6018-07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6018-C7,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79600" y="947610"/>
            <a:ext cx="1728591" cy="2618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78292" y="5376671"/>
            <a:ext cx="1866392" cy="2368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88715" y="7998216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48151" y="795367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09701" y="7914131"/>
            <a:ext cx="22923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6001-01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6001-A4,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54640" y="8009392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66231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54640" y="8479292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62675" y="84347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375626" y="7925307"/>
            <a:ext cx="2385695" cy="1526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6013-04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stretchers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(warranted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application):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8713-04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8713-05.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3400" y="5358384"/>
            <a:ext cx="1714500" cy="2414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99047" y="1152144"/>
            <a:ext cx="786383" cy="10789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99047" y="5431535"/>
            <a:ext cx="786383" cy="1078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83067" y="1161288"/>
            <a:ext cx="1888652" cy="23957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82020" y="3768100"/>
            <a:ext cx="152311" cy="266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41459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9555" y="368401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67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5961" y="3020669"/>
            <a:ext cx="1554480" cy="966469"/>
          </a:xfrm>
          <a:custGeom>
            <a:avLst/>
            <a:gdLst/>
            <a:ahLst/>
            <a:cxnLst/>
            <a:rect l="l" t="t" r="r" b="b"/>
            <a:pathLst>
              <a:path w="1554479" h="966470">
                <a:moveTo>
                  <a:pt x="0" y="965898"/>
                </a:moveTo>
                <a:lnTo>
                  <a:pt x="1554264" y="965898"/>
                </a:lnTo>
                <a:lnTo>
                  <a:pt x="1554264" y="0"/>
                </a:lnTo>
                <a:lnTo>
                  <a:pt x="0" y="0"/>
                </a:lnTo>
                <a:lnTo>
                  <a:pt x="0" y="965898"/>
                </a:lnTo>
                <a:close/>
              </a:path>
            </a:pathLst>
          </a:custGeom>
          <a:ln w="16002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91899" y="2941320"/>
            <a:ext cx="922655" cy="156210"/>
          </a:xfrm>
          <a:custGeom>
            <a:avLst/>
            <a:gdLst/>
            <a:ahLst/>
            <a:cxnLst/>
            <a:rect l="l" t="t" r="r" b="b"/>
            <a:pathLst>
              <a:path w="922654" h="156210">
                <a:moveTo>
                  <a:pt x="0" y="156197"/>
                </a:moveTo>
                <a:lnTo>
                  <a:pt x="922401" y="156197"/>
                </a:lnTo>
                <a:lnTo>
                  <a:pt x="922401" y="0"/>
                </a:lnTo>
                <a:lnTo>
                  <a:pt x="0" y="0"/>
                </a:lnTo>
                <a:lnTo>
                  <a:pt x="0" y="15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48376" y="3177081"/>
            <a:ext cx="1183640" cy="6229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485"/>
              </a:lnSpc>
              <a:spcBef>
                <a:spcPts val="100"/>
              </a:spcBef>
            </a:pPr>
            <a:r>
              <a:rPr dirty="0" spc="100"/>
              <a:t>CHAIR</a:t>
            </a:r>
          </a:p>
          <a:p>
            <a:pPr marL="36830">
              <a:lnSpc>
                <a:spcPts val="1205"/>
              </a:lnSpc>
            </a:pPr>
            <a:r>
              <a:rPr dirty="0" sz="1100" spc="200"/>
              <a:t>COLLECTION</a:t>
            </a:r>
            <a:r>
              <a:rPr dirty="0" sz="1100" spc="-130"/>
              <a:t> </a:t>
            </a:r>
            <a:endParaRPr sz="1100"/>
          </a:p>
        </p:txBody>
      </p:sp>
      <p:sp>
        <p:nvSpPr>
          <p:cNvPr id="5" name="object 5"/>
          <p:cNvSpPr txBox="1"/>
          <p:nvPr/>
        </p:nvSpPr>
        <p:spPr>
          <a:xfrm>
            <a:off x="4478465" y="4443855"/>
            <a:ext cx="2729865" cy="3130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3995">
              <a:lnSpc>
                <a:spcPct val="100000"/>
              </a:lnSpc>
              <a:spcBef>
                <a:spcPts val="100"/>
              </a:spcBef>
            </a:pPr>
            <a:r>
              <a:rPr dirty="0" sz="1600" spc="-10">
                <a:solidFill>
                  <a:srgbClr val="58595B"/>
                </a:solidFill>
                <a:latin typeface="Tahoma"/>
                <a:cs typeface="Tahoma"/>
              </a:rPr>
              <a:t>FUNCTION </a:t>
            </a:r>
            <a:r>
              <a:rPr dirty="0" sz="1600" spc="-105">
                <a:solidFill>
                  <a:srgbClr val="58595B"/>
                </a:solidFill>
                <a:latin typeface="Tahoma"/>
                <a:cs typeface="Tahoma"/>
              </a:rPr>
              <a:t>MEETS</a:t>
            </a:r>
            <a:r>
              <a:rPr dirty="0" sz="1600" spc="-12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600" spc="-30">
                <a:solidFill>
                  <a:srgbClr val="58595B"/>
                </a:solidFill>
                <a:latin typeface="Tahoma"/>
                <a:cs typeface="Tahoma"/>
              </a:rPr>
              <a:t>FORM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57400"/>
              </a:lnSpc>
              <a:spcBef>
                <a:spcPts val="425"/>
              </a:spcBef>
            </a:pP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9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certainly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most practical 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ever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created,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doesn’t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mean  your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choices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can’t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convey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your singular</a:t>
            </a:r>
            <a:r>
              <a:rPr dirty="0" sz="900" spc="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58595B"/>
                </a:solidFill>
                <a:latin typeface="Arial"/>
                <a:cs typeface="Arial"/>
              </a:rPr>
              <a:t>sense</a:t>
            </a:r>
            <a:endParaRPr sz="900">
              <a:latin typeface="Arial"/>
              <a:cs typeface="Arial"/>
            </a:endParaRPr>
          </a:p>
          <a:p>
            <a:pPr marL="12700" marR="139065">
              <a:lnSpc>
                <a:spcPct val="157400"/>
              </a:lnSpc>
            </a:pP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style.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Collection, with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its extensive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offerings,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grants you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ability </a:t>
            </a:r>
            <a:r>
              <a:rPr dirty="0" sz="9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personalize  your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living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spaces.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Whether you’re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lounging,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dining,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reclining,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select </a:t>
            </a:r>
            <a:r>
              <a:rPr dirty="0" sz="900" spc="-3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textured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fabric,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luxurious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leather,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high-quality 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cushioning—the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combinations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9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endless.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232410">
              <a:lnSpc>
                <a:spcPct val="157400"/>
              </a:lnSpc>
            </a:pPr>
            <a:r>
              <a:rPr dirty="0" sz="90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formal or </a:t>
            </a:r>
            <a:r>
              <a:rPr dirty="0" sz="900" spc="5">
                <a:solidFill>
                  <a:srgbClr val="58595B"/>
                </a:solidFill>
                <a:latin typeface="Arial"/>
                <a:cs typeface="Arial"/>
              </a:rPr>
              <a:t>relaxed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living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spaces, </a:t>
            </a:r>
            <a:r>
              <a:rPr dirty="0" sz="900" spc="1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900" spc="-10">
                <a:solidFill>
                  <a:srgbClr val="58595B"/>
                </a:solidFill>
                <a:latin typeface="Arial"/>
                <a:cs typeface="Arial"/>
              </a:rPr>
              <a:t>classic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or contemporary </a:t>
            </a:r>
            <a:r>
              <a:rPr dirty="0" sz="900" spc="-5">
                <a:solidFill>
                  <a:srgbClr val="58595B"/>
                </a:solidFill>
                <a:latin typeface="Arial"/>
                <a:cs typeface="Arial"/>
              </a:rPr>
              <a:t>styles,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Chair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Collection 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brilliantly </a:t>
            </a:r>
            <a:r>
              <a:rPr dirty="0" sz="900" spc="0">
                <a:solidFill>
                  <a:srgbClr val="58595B"/>
                </a:solidFill>
                <a:latin typeface="Arial"/>
                <a:cs typeface="Arial"/>
              </a:rPr>
              <a:t>merges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function </a:t>
            </a:r>
            <a:r>
              <a:rPr dirty="0" sz="900" spc="1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9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58595B"/>
                </a:solidFill>
                <a:latin typeface="Arial"/>
                <a:cs typeface="Arial"/>
              </a:rPr>
              <a:t>form.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83545" y="7826957"/>
            <a:ext cx="2534920" cy="0"/>
          </a:xfrm>
          <a:custGeom>
            <a:avLst/>
            <a:gdLst/>
            <a:ahLst/>
            <a:cxnLst/>
            <a:rect l="l" t="t" r="r" b="b"/>
            <a:pathLst>
              <a:path w="2534920" h="0">
                <a:moveTo>
                  <a:pt x="0" y="0"/>
                </a:moveTo>
                <a:lnTo>
                  <a:pt x="2534475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914400"/>
            <a:ext cx="375666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06527" y="8113297"/>
            <a:ext cx="285115" cy="300990"/>
          </a:xfrm>
          <a:custGeom>
            <a:avLst/>
            <a:gdLst/>
            <a:ahLst/>
            <a:cxnLst/>
            <a:rect l="l" t="t" r="r" b="b"/>
            <a:pathLst>
              <a:path w="285114" h="300990">
                <a:moveTo>
                  <a:pt x="270078" y="102641"/>
                </a:moveTo>
                <a:lnTo>
                  <a:pt x="254419" y="102641"/>
                </a:lnTo>
                <a:lnTo>
                  <a:pt x="254419" y="8318"/>
                </a:lnTo>
                <a:lnTo>
                  <a:pt x="254419" y="3733"/>
                </a:lnTo>
                <a:lnTo>
                  <a:pt x="250558" y="0"/>
                </a:lnTo>
                <a:lnTo>
                  <a:pt x="245821" y="0"/>
                </a:lnTo>
                <a:lnTo>
                  <a:pt x="38925" y="0"/>
                </a:lnTo>
                <a:lnTo>
                  <a:pt x="34188" y="0"/>
                </a:lnTo>
                <a:lnTo>
                  <a:pt x="30327" y="3733"/>
                </a:lnTo>
                <a:lnTo>
                  <a:pt x="30327" y="8318"/>
                </a:lnTo>
                <a:lnTo>
                  <a:pt x="30327" y="102641"/>
                </a:lnTo>
                <a:lnTo>
                  <a:pt x="14668" y="102641"/>
                </a:lnTo>
                <a:lnTo>
                  <a:pt x="6578" y="102641"/>
                </a:lnTo>
                <a:lnTo>
                  <a:pt x="0" y="109004"/>
                </a:lnTo>
                <a:lnTo>
                  <a:pt x="0" y="116827"/>
                </a:lnTo>
                <a:lnTo>
                  <a:pt x="0" y="249758"/>
                </a:lnTo>
                <a:lnTo>
                  <a:pt x="0" y="257581"/>
                </a:lnTo>
                <a:lnTo>
                  <a:pt x="6578" y="263944"/>
                </a:lnTo>
                <a:lnTo>
                  <a:pt x="14668" y="263944"/>
                </a:lnTo>
                <a:lnTo>
                  <a:pt x="23329" y="263944"/>
                </a:lnTo>
                <a:lnTo>
                  <a:pt x="29527" y="300710"/>
                </a:lnTo>
                <a:lnTo>
                  <a:pt x="61074" y="300710"/>
                </a:lnTo>
                <a:lnTo>
                  <a:pt x="68592" y="263944"/>
                </a:lnTo>
                <a:lnTo>
                  <a:pt x="214693" y="263944"/>
                </a:lnTo>
                <a:lnTo>
                  <a:pt x="220891" y="300710"/>
                </a:lnTo>
                <a:lnTo>
                  <a:pt x="252476" y="300710"/>
                </a:lnTo>
                <a:lnTo>
                  <a:pt x="260007" y="263944"/>
                </a:lnTo>
                <a:lnTo>
                  <a:pt x="270078" y="263944"/>
                </a:lnTo>
                <a:lnTo>
                  <a:pt x="278155" y="263944"/>
                </a:lnTo>
                <a:lnTo>
                  <a:pt x="284721" y="257581"/>
                </a:lnTo>
                <a:lnTo>
                  <a:pt x="284721" y="249758"/>
                </a:lnTo>
                <a:lnTo>
                  <a:pt x="284721" y="116827"/>
                </a:lnTo>
                <a:lnTo>
                  <a:pt x="284721" y="109004"/>
                </a:lnTo>
                <a:lnTo>
                  <a:pt x="278155" y="102641"/>
                </a:lnTo>
                <a:lnTo>
                  <a:pt x="270078" y="102641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35997" y="8112389"/>
            <a:ext cx="225805" cy="192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31597" y="8377241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10" h="35559">
                <a:moveTo>
                  <a:pt x="34594" y="35102"/>
                </a:moveTo>
                <a:lnTo>
                  <a:pt x="5905" y="35102"/>
                </a:lnTo>
                <a:lnTo>
                  <a:pt x="0" y="0"/>
                </a:lnTo>
                <a:lnTo>
                  <a:pt x="41783" y="0"/>
                </a:lnTo>
                <a:lnTo>
                  <a:pt x="34594" y="35102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22960" y="8377241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10" h="35559">
                <a:moveTo>
                  <a:pt x="34632" y="35102"/>
                </a:moveTo>
                <a:lnTo>
                  <a:pt x="5918" y="35102"/>
                </a:lnTo>
                <a:lnTo>
                  <a:pt x="0" y="0"/>
                </a:lnTo>
                <a:lnTo>
                  <a:pt x="41821" y="0"/>
                </a:lnTo>
                <a:lnTo>
                  <a:pt x="34632" y="35102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08242" y="8217589"/>
            <a:ext cx="281305" cy="158115"/>
          </a:xfrm>
          <a:custGeom>
            <a:avLst/>
            <a:gdLst/>
            <a:ahLst/>
            <a:cxnLst/>
            <a:rect l="l" t="t" r="r" b="b"/>
            <a:pathLst>
              <a:path w="281304" h="158115">
                <a:moveTo>
                  <a:pt x="281292" y="145465"/>
                </a:moveTo>
                <a:lnTo>
                  <a:pt x="281292" y="152374"/>
                </a:lnTo>
                <a:lnTo>
                  <a:pt x="275488" y="158000"/>
                </a:lnTo>
                <a:lnTo>
                  <a:pt x="268363" y="158000"/>
                </a:lnTo>
                <a:lnTo>
                  <a:pt x="258622" y="158000"/>
                </a:lnTo>
                <a:lnTo>
                  <a:pt x="5803" y="158000"/>
                </a:lnTo>
                <a:lnTo>
                  <a:pt x="0" y="152374"/>
                </a:lnTo>
                <a:lnTo>
                  <a:pt x="0" y="145465"/>
                </a:lnTo>
                <a:lnTo>
                  <a:pt x="0" y="12534"/>
                </a:lnTo>
                <a:lnTo>
                  <a:pt x="0" y="5626"/>
                </a:lnTo>
                <a:lnTo>
                  <a:pt x="5803" y="0"/>
                </a:lnTo>
                <a:lnTo>
                  <a:pt x="12953" y="0"/>
                </a:lnTo>
                <a:lnTo>
                  <a:pt x="28613" y="0"/>
                </a:lnTo>
                <a:lnTo>
                  <a:pt x="36652" y="0"/>
                </a:lnTo>
                <a:lnTo>
                  <a:pt x="43814" y="0"/>
                </a:lnTo>
                <a:lnTo>
                  <a:pt x="49644" y="5626"/>
                </a:lnTo>
                <a:lnTo>
                  <a:pt x="49644" y="12534"/>
                </a:lnTo>
                <a:lnTo>
                  <a:pt x="49644" y="37147"/>
                </a:lnTo>
                <a:lnTo>
                  <a:pt x="49644" y="38798"/>
                </a:lnTo>
                <a:lnTo>
                  <a:pt x="49644" y="86169"/>
                </a:lnTo>
                <a:lnTo>
                  <a:pt x="231635" y="86169"/>
                </a:lnTo>
                <a:lnTo>
                  <a:pt x="231635" y="38798"/>
                </a:lnTo>
                <a:lnTo>
                  <a:pt x="231635" y="37147"/>
                </a:lnTo>
                <a:lnTo>
                  <a:pt x="231635" y="12534"/>
                </a:lnTo>
                <a:lnTo>
                  <a:pt x="231635" y="5626"/>
                </a:lnTo>
                <a:lnTo>
                  <a:pt x="237451" y="0"/>
                </a:lnTo>
                <a:lnTo>
                  <a:pt x="244601" y="0"/>
                </a:lnTo>
                <a:lnTo>
                  <a:pt x="252704" y="0"/>
                </a:lnTo>
                <a:lnTo>
                  <a:pt x="268363" y="0"/>
                </a:lnTo>
                <a:lnTo>
                  <a:pt x="275488" y="0"/>
                </a:lnTo>
                <a:lnTo>
                  <a:pt x="281292" y="5626"/>
                </a:lnTo>
                <a:lnTo>
                  <a:pt x="281292" y="12534"/>
                </a:lnTo>
                <a:lnTo>
                  <a:pt x="281292" y="145465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75207" y="8081656"/>
            <a:ext cx="285115" cy="300990"/>
          </a:xfrm>
          <a:custGeom>
            <a:avLst/>
            <a:gdLst/>
            <a:ahLst/>
            <a:cxnLst/>
            <a:rect l="l" t="t" r="r" b="b"/>
            <a:pathLst>
              <a:path w="285114" h="300990">
                <a:moveTo>
                  <a:pt x="270078" y="102641"/>
                </a:moveTo>
                <a:lnTo>
                  <a:pt x="254419" y="102641"/>
                </a:lnTo>
                <a:lnTo>
                  <a:pt x="254419" y="8318"/>
                </a:lnTo>
                <a:lnTo>
                  <a:pt x="254419" y="3733"/>
                </a:lnTo>
                <a:lnTo>
                  <a:pt x="250558" y="0"/>
                </a:lnTo>
                <a:lnTo>
                  <a:pt x="245821" y="0"/>
                </a:lnTo>
                <a:lnTo>
                  <a:pt x="38925" y="0"/>
                </a:lnTo>
                <a:lnTo>
                  <a:pt x="34188" y="0"/>
                </a:lnTo>
                <a:lnTo>
                  <a:pt x="30327" y="3733"/>
                </a:lnTo>
                <a:lnTo>
                  <a:pt x="30327" y="8318"/>
                </a:lnTo>
                <a:lnTo>
                  <a:pt x="30327" y="102641"/>
                </a:lnTo>
                <a:lnTo>
                  <a:pt x="14668" y="102641"/>
                </a:lnTo>
                <a:lnTo>
                  <a:pt x="6578" y="102641"/>
                </a:lnTo>
                <a:lnTo>
                  <a:pt x="0" y="109004"/>
                </a:lnTo>
                <a:lnTo>
                  <a:pt x="0" y="116827"/>
                </a:lnTo>
                <a:lnTo>
                  <a:pt x="0" y="249758"/>
                </a:lnTo>
                <a:lnTo>
                  <a:pt x="0" y="257581"/>
                </a:lnTo>
                <a:lnTo>
                  <a:pt x="6578" y="263944"/>
                </a:lnTo>
                <a:lnTo>
                  <a:pt x="14668" y="263944"/>
                </a:lnTo>
                <a:lnTo>
                  <a:pt x="23329" y="263944"/>
                </a:lnTo>
                <a:lnTo>
                  <a:pt x="29527" y="300710"/>
                </a:lnTo>
                <a:lnTo>
                  <a:pt x="61074" y="300710"/>
                </a:lnTo>
                <a:lnTo>
                  <a:pt x="68592" y="263944"/>
                </a:lnTo>
                <a:lnTo>
                  <a:pt x="214693" y="263944"/>
                </a:lnTo>
                <a:lnTo>
                  <a:pt x="220891" y="300710"/>
                </a:lnTo>
                <a:lnTo>
                  <a:pt x="252476" y="300710"/>
                </a:lnTo>
                <a:lnTo>
                  <a:pt x="260007" y="263944"/>
                </a:lnTo>
                <a:lnTo>
                  <a:pt x="270078" y="263944"/>
                </a:lnTo>
                <a:lnTo>
                  <a:pt x="278155" y="263944"/>
                </a:lnTo>
                <a:lnTo>
                  <a:pt x="284721" y="257581"/>
                </a:lnTo>
                <a:lnTo>
                  <a:pt x="284721" y="249758"/>
                </a:lnTo>
                <a:lnTo>
                  <a:pt x="284721" y="116827"/>
                </a:lnTo>
                <a:lnTo>
                  <a:pt x="284721" y="109004"/>
                </a:lnTo>
                <a:lnTo>
                  <a:pt x="278155" y="102641"/>
                </a:lnTo>
                <a:lnTo>
                  <a:pt x="270078" y="102641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04677" y="8080748"/>
            <a:ext cx="225805" cy="192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00277" y="8345600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10" h="35559">
                <a:moveTo>
                  <a:pt x="34594" y="35102"/>
                </a:moveTo>
                <a:lnTo>
                  <a:pt x="5905" y="35102"/>
                </a:lnTo>
                <a:lnTo>
                  <a:pt x="0" y="0"/>
                </a:lnTo>
                <a:lnTo>
                  <a:pt x="41782" y="0"/>
                </a:lnTo>
                <a:lnTo>
                  <a:pt x="34594" y="35102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91640" y="8345600"/>
            <a:ext cx="41910" cy="35560"/>
          </a:xfrm>
          <a:custGeom>
            <a:avLst/>
            <a:gdLst/>
            <a:ahLst/>
            <a:cxnLst/>
            <a:rect l="l" t="t" r="r" b="b"/>
            <a:pathLst>
              <a:path w="41910" h="35559">
                <a:moveTo>
                  <a:pt x="34632" y="35102"/>
                </a:moveTo>
                <a:lnTo>
                  <a:pt x="5918" y="35102"/>
                </a:lnTo>
                <a:lnTo>
                  <a:pt x="0" y="0"/>
                </a:lnTo>
                <a:lnTo>
                  <a:pt x="41821" y="0"/>
                </a:lnTo>
                <a:lnTo>
                  <a:pt x="34632" y="35102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76922" y="8185949"/>
            <a:ext cx="281305" cy="158115"/>
          </a:xfrm>
          <a:custGeom>
            <a:avLst/>
            <a:gdLst/>
            <a:ahLst/>
            <a:cxnLst/>
            <a:rect l="l" t="t" r="r" b="b"/>
            <a:pathLst>
              <a:path w="281304" h="158115">
                <a:moveTo>
                  <a:pt x="281292" y="145465"/>
                </a:moveTo>
                <a:lnTo>
                  <a:pt x="281292" y="152374"/>
                </a:lnTo>
                <a:lnTo>
                  <a:pt x="275488" y="158000"/>
                </a:lnTo>
                <a:lnTo>
                  <a:pt x="268363" y="158000"/>
                </a:lnTo>
                <a:lnTo>
                  <a:pt x="258622" y="158000"/>
                </a:lnTo>
                <a:lnTo>
                  <a:pt x="5803" y="158000"/>
                </a:lnTo>
                <a:lnTo>
                  <a:pt x="0" y="152374"/>
                </a:lnTo>
                <a:lnTo>
                  <a:pt x="0" y="145465"/>
                </a:lnTo>
                <a:lnTo>
                  <a:pt x="0" y="12534"/>
                </a:lnTo>
                <a:lnTo>
                  <a:pt x="0" y="5626"/>
                </a:lnTo>
                <a:lnTo>
                  <a:pt x="5803" y="0"/>
                </a:lnTo>
                <a:lnTo>
                  <a:pt x="12954" y="0"/>
                </a:lnTo>
                <a:lnTo>
                  <a:pt x="28613" y="0"/>
                </a:lnTo>
                <a:lnTo>
                  <a:pt x="36652" y="0"/>
                </a:lnTo>
                <a:lnTo>
                  <a:pt x="43815" y="0"/>
                </a:lnTo>
                <a:lnTo>
                  <a:pt x="49644" y="5626"/>
                </a:lnTo>
                <a:lnTo>
                  <a:pt x="49644" y="12534"/>
                </a:lnTo>
                <a:lnTo>
                  <a:pt x="49644" y="37147"/>
                </a:lnTo>
                <a:lnTo>
                  <a:pt x="49644" y="38798"/>
                </a:lnTo>
                <a:lnTo>
                  <a:pt x="49644" y="86169"/>
                </a:lnTo>
                <a:lnTo>
                  <a:pt x="231635" y="86169"/>
                </a:lnTo>
                <a:lnTo>
                  <a:pt x="231635" y="38798"/>
                </a:lnTo>
                <a:lnTo>
                  <a:pt x="231635" y="37147"/>
                </a:lnTo>
                <a:lnTo>
                  <a:pt x="231635" y="12534"/>
                </a:lnTo>
                <a:lnTo>
                  <a:pt x="231635" y="5626"/>
                </a:lnTo>
                <a:lnTo>
                  <a:pt x="237451" y="0"/>
                </a:lnTo>
                <a:lnTo>
                  <a:pt x="244602" y="0"/>
                </a:lnTo>
                <a:lnTo>
                  <a:pt x="252704" y="0"/>
                </a:lnTo>
                <a:lnTo>
                  <a:pt x="268363" y="0"/>
                </a:lnTo>
                <a:lnTo>
                  <a:pt x="275488" y="0"/>
                </a:lnTo>
                <a:lnTo>
                  <a:pt x="281292" y="5626"/>
                </a:lnTo>
                <a:lnTo>
                  <a:pt x="281292" y="12534"/>
                </a:lnTo>
                <a:lnTo>
                  <a:pt x="281292" y="145465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65509" y="8313096"/>
            <a:ext cx="267335" cy="111760"/>
          </a:xfrm>
          <a:custGeom>
            <a:avLst/>
            <a:gdLst/>
            <a:ahLst/>
            <a:cxnLst/>
            <a:rect l="l" t="t" r="r" b="b"/>
            <a:pathLst>
              <a:path w="267335" h="111759">
                <a:moveTo>
                  <a:pt x="265188" y="0"/>
                </a:moveTo>
                <a:lnTo>
                  <a:pt x="259867" y="889"/>
                </a:lnTo>
                <a:lnTo>
                  <a:pt x="3581" y="2679"/>
                </a:lnTo>
                <a:lnTo>
                  <a:pt x="0" y="3581"/>
                </a:lnTo>
                <a:lnTo>
                  <a:pt x="0" y="103047"/>
                </a:lnTo>
                <a:lnTo>
                  <a:pt x="888" y="108419"/>
                </a:lnTo>
                <a:lnTo>
                  <a:pt x="6273" y="110210"/>
                </a:lnTo>
                <a:lnTo>
                  <a:pt x="34280" y="110996"/>
                </a:lnTo>
                <a:lnTo>
                  <a:pt x="170212" y="111314"/>
                </a:lnTo>
                <a:lnTo>
                  <a:pt x="264350" y="111112"/>
                </a:lnTo>
                <a:lnTo>
                  <a:pt x="267030" y="106070"/>
                </a:lnTo>
                <a:lnTo>
                  <a:pt x="267030" y="102323"/>
                </a:lnTo>
                <a:lnTo>
                  <a:pt x="266742" y="86610"/>
                </a:lnTo>
                <a:lnTo>
                  <a:pt x="265476" y="23394"/>
                </a:lnTo>
                <a:lnTo>
                  <a:pt x="265188" y="6273"/>
                </a:lnTo>
                <a:lnTo>
                  <a:pt x="265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65509" y="8313096"/>
            <a:ext cx="267335" cy="111760"/>
          </a:xfrm>
          <a:custGeom>
            <a:avLst/>
            <a:gdLst/>
            <a:ahLst/>
            <a:cxnLst/>
            <a:rect l="l" t="t" r="r" b="b"/>
            <a:pathLst>
              <a:path w="267335" h="111759">
                <a:moveTo>
                  <a:pt x="259867" y="889"/>
                </a:moveTo>
                <a:lnTo>
                  <a:pt x="3581" y="2679"/>
                </a:lnTo>
                <a:lnTo>
                  <a:pt x="0" y="3581"/>
                </a:lnTo>
                <a:lnTo>
                  <a:pt x="0" y="11645"/>
                </a:lnTo>
                <a:lnTo>
                  <a:pt x="0" y="103047"/>
                </a:lnTo>
                <a:lnTo>
                  <a:pt x="888" y="108419"/>
                </a:lnTo>
                <a:lnTo>
                  <a:pt x="6273" y="110210"/>
                </a:lnTo>
                <a:lnTo>
                  <a:pt x="34280" y="110996"/>
                </a:lnTo>
                <a:lnTo>
                  <a:pt x="96568" y="111307"/>
                </a:lnTo>
                <a:lnTo>
                  <a:pt x="170212" y="111314"/>
                </a:lnTo>
                <a:lnTo>
                  <a:pt x="232287" y="111191"/>
                </a:lnTo>
                <a:lnTo>
                  <a:pt x="259867" y="111112"/>
                </a:lnTo>
                <a:lnTo>
                  <a:pt x="264350" y="111112"/>
                </a:lnTo>
                <a:lnTo>
                  <a:pt x="267030" y="106070"/>
                </a:lnTo>
                <a:lnTo>
                  <a:pt x="267030" y="102323"/>
                </a:lnTo>
                <a:lnTo>
                  <a:pt x="266742" y="86610"/>
                </a:lnTo>
                <a:lnTo>
                  <a:pt x="266109" y="55237"/>
                </a:lnTo>
                <a:lnTo>
                  <a:pt x="265476" y="23394"/>
                </a:lnTo>
                <a:lnTo>
                  <a:pt x="265188" y="6273"/>
                </a:lnTo>
                <a:lnTo>
                  <a:pt x="265188" y="0"/>
                </a:lnTo>
                <a:lnTo>
                  <a:pt x="259867" y="889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65378" y="8314366"/>
            <a:ext cx="267335" cy="141605"/>
          </a:xfrm>
          <a:custGeom>
            <a:avLst/>
            <a:gdLst/>
            <a:ahLst/>
            <a:cxnLst/>
            <a:rect l="l" t="t" r="r" b="b"/>
            <a:pathLst>
              <a:path w="267335" h="141604">
                <a:moveTo>
                  <a:pt x="259435" y="0"/>
                </a:moveTo>
                <a:lnTo>
                  <a:pt x="7632" y="0"/>
                </a:lnTo>
                <a:lnTo>
                  <a:pt x="3428" y="0"/>
                </a:lnTo>
                <a:lnTo>
                  <a:pt x="0" y="3302"/>
                </a:lnTo>
                <a:lnTo>
                  <a:pt x="0" y="7366"/>
                </a:lnTo>
                <a:lnTo>
                  <a:pt x="0" y="102400"/>
                </a:lnTo>
                <a:lnTo>
                  <a:pt x="0" y="106451"/>
                </a:lnTo>
                <a:lnTo>
                  <a:pt x="3428" y="109753"/>
                </a:lnTo>
                <a:lnTo>
                  <a:pt x="7632" y="109753"/>
                </a:lnTo>
                <a:lnTo>
                  <a:pt x="28790" y="109753"/>
                </a:lnTo>
                <a:lnTo>
                  <a:pt x="34074" y="140995"/>
                </a:lnTo>
                <a:lnTo>
                  <a:pt x="62090" y="140995"/>
                </a:lnTo>
                <a:lnTo>
                  <a:pt x="68503" y="109753"/>
                </a:lnTo>
                <a:lnTo>
                  <a:pt x="204266" y="109753"/>
                </a:lnTo>
                <a:lnTo>
                  <a:pt x="209562" y="140995"/>
                </a:lnTo>
                <a:lnTo>
                  <a:pt x="237604" y="140995"/>
                </a:lnTo>
                <a:lnTo>
                  <a:pt x="244017" y="109753"/>
                </a:lnTo>
                <a:lnTo>
                  <a:pt x="259435" y="109753"/>
                </a:lnTo>
                <a:lnTo>
                  <a:pt x="263652" y="109753"/>
                </a:lnTo>
                <a:lnTo>
                  <a:pt x="267080" y="106451"/>
                </a:lnTo>
                <a:lnTo>
                  <a:pt x="267080" y="102400"/>
                </a:lnTo>
                <a:lnTo>
                  <a:pt x="267080" y="7366"/>
                </a:lnTo>
                <a:lnTo>
                  <a:pt x="267080" y="3302"/>
                </a:lnTo>
                <a:lnTo>
                  <a:pt x="263652" y="0"/>
                </a:lnTo>
                <a:lnTo>
                  <a:pt x="259435" y="0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95705" y="8424119"/>
            <a:ext cx="36830" cy="29845"/>
          </a:xfrm>
          <a:custGeom>
            <a:avLst/>
            <a:gdLst/>
            <a:ahLst/>
            <a:cxnLst/>
            <a:rect l="l" t="t" r="r" b="b"/>
            <a:pathLst>
              <a:path w="36829" h="29845">
                <a:moveTo>
                  <a:pt x="30518" y="29781"/>
                </a:moveTo>
                <a:lnTo>
                  <a:pt x="5029" y="29781"/>
                </a:lnTo>
                <a:lnTo>
                  <a:pt x="0" y="0"/>
                </a:lnTo>
                <a:lnTo>
                  <a:pt x="36626" y="0"/>
                </a:lnTo>
                <a:lnTo>
                  <a:pt x="30518" y="29781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171194" y="8424119"/>
            <a:ext cx="36830" cy="29845"/>
          </a:xfrm>
          <a:custGeom>
            <a:avLst/>
            <a:gdLst/>
            <a:ahLst/>
            <a:cxnLst/>
            <a:rect l="l" t="t" r="r" b="b"/>
            <a:pathLst>
              <a:path w="36829" h="29845">
                <a:moveTo>
                  <a:pt x="30543" y="29781"/>
                </a:moveTo>
                <a:lnTo>
                  <a:pt x="5029" y="29781"/>
                </a:lnTo>
                <a:lnTo>
                  <a:pt x="0" y="0"/>
                </a:lnTo>
                <a:lnTo>
                  <a:pt x="36652" y="0"/>
                </a:lnTo>
                <a:lnTo>
                  <a:pt x="30543" y="29781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66889" y="8315826"/>
            <a:ext cx="264160" cy="107314"/>
          </a:xfrm>
          <a:custGeom>
            <a:avLst/>
            <a:gdLst/>
            <a:ahLst/>
            <a:cxnLst/>
            <a:rect l="l" t="t" r="r" b="b"/>
            <a:pathLst>
              <a:path w="264160" h="107315">
                <a:moveTo>
                  <a:pt x="264045" y="100939"/>
                </a:moveTo>
                <a:lnTo>
                  <a:pt x="264045" y="104190"/>
                </a:lnTo>
                <a:lnTo>
                  <a:pt x="261302" y="106832"/>
                </a:lnTo>
                <a:lnTo>
                  <a:pt x="257924" y="106832"/>
                </a:lnTo>
                <a:lnTo>
                  <a:pt x="242798" y="106832"/>
                </a:lnTo>
                <a:lnTo>
                  <a:pt x="2755" y="106832"/>
                </a:lnTo>
                <a:lnTo>
                  <a:pt x="0" y="104190"/>
                </a:lnTo>
                <a:lnTo>
                  <a:pt x="0" y="100939"/>
                </a:lnTo>
                <a:lnTo>
                  <a:pt x="0" y="5905"/>
                </a:lnTo>
                <a:lnTo>
                  <a:pt x="0" y="2654"/>
                </a:lnTo>
                <a:lnTo>
                  <a:pt x="2755" y="0"/>
                </a:lnTo>
                <a:lnTo>
                  <a:pt x="6121" y="0"/>
                </a:lnTo>
                <a:lnTo>
                  <a:pt x="257924" y="0"/>
                </a:lnTo>
                <a:lnTo>
                  <a:pt x="261302" y="0"/>
                </a:lnTo>
                <a:lnTo>
                  <a:pt x="264045" y="2654"/>
                </a:lnTo>
                <a:lnTo>
                  <a:pt x="264045" y="5905"/>
                </a:lnTo>
                <a:lnTo>
                  <a:pt x="264045" y="100939"/>
                </a:lnTo>
                <a:close/>
              </a:path>
            </a:pathLst>
          </a:custGeom>
          <a:ln w="5143">
            <a:solidFill>
              <a:srgbClr val="58595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31386"/>
            <a:ext cx="1676399" cy="2276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79936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0951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7909559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8389-01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99388"/>
            <a:ext cx="2057400" cy="235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3315" y="37701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275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10851" y="368604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13438" y="8000786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25033" y="7956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49646" y="79562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013438" y="8470686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21477" y="84261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46090" y="842614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934423" y="7916702"/>
            <a:ext cx="212534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5436-04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only: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5436-A2.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86200" y="5117604"/>
            <a:ext cx="1762810" cy="26273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43264" y="5446471"/>
            <a:ext cx="669133" cy="962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62090" y="5465470"/>
            <a:ext cx="1549" cy="260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04645" y="1189736"/>
            <a:ext cx="1850276" cy="2376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31515" y="3760480"/>
            <a:ext cx="152311" cy="26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790951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52500" y="3676395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438810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6920" y="1069847"/>
            <a:ext cx="2030367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6860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02763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802255" y="3684523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6078-01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3400" y="1197863"/>
            <a:ext cx="2040775" cy="2368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6520" y="3768608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74563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7503" y="3684523"/>
            <a:ext cx="210058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8319-01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8329-01, 8329-07,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8329-C7,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7607" y="5413247"/>
            <a:ext cx="1714500" cy="2377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94720" y="8009392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02763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15704" y="7925307"/>
            <a:ext cx="2416810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8321-01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solid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fabrics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</a:t>
            </a:r>
            <a:r>
              <a:rPr dirty="0" sz="800" spc="-1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10200"/>
            <a:ext cx="1649167" cy="2353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53820" y="8006343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61863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86475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74803" y="7922259"/>
            <a:ext cx="20910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1013-05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1015-05.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07617" y="438810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69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86688"/>
            <a:ext cx="1618487" cy="2370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3770132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6959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3686047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1060-01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952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86688"/>
            <a:ext cx="1715135" cy="2361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9320" y="37701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68759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30303" y="3686047"/>
            <a:ext cx="21024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1093-05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1092-04,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1092-A4,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16, 97,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9209" y="5445252"/>
            <a:ext cx="1564935" cy="2308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6316" y="8006343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14353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7302" y="7922259"/>
            <a:ext cx="228663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5026-05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5026-S4,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5026-07,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5026-C7,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88,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5413755"/>
            <a:ext cx="1828800" cy="2331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1515" y="798450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43111" y="79399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2500" y="7900416"/>
            <a:ext cx="231457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8794-06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8794-C6,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88,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438810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90512" y="3770438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02102" y="372590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90512" y="424033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98546" y="419580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11495" y="3686355"/>
            <a:ext cx="2309495" cy="13868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5403-04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stretchers: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8403-04,  8403-05,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8403-A2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only).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66054" y="959307"/>
            <a:ext cx="1870413" cy="2643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71600" y="5440870"/>
            <a:ext cx="1841500" cy="23132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88715" y="8005328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48151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09701" y="7921244"/>
            <a:ext cx="2336165" cy="11963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8720-04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solid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fabrics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1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8720-06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8720-C6,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9406" y="5413247"/>
            <a:ext cx="1917542" cy="2350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53820" y="8009392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13259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761355" y="79253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1476-01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556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63517" y="3771148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75109" y="372661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384502" y="3687064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8727-04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8727-A4,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4300" y="1238503"/>
            <a:ext cx="1582875" cy="23093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00400" y="1126236"/>
            <a:ext cx="786384" cy="1005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00400" y="2231136"/>
            <a:ext cx="758850" cy="9488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71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1053" y="7989243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0491" y="794471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01052" y="8459143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60491" y="841461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08588" y="7905159"/>
            <a:ext cx="15347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6069-05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96669" y="5507799"/>
            <a:ext cx="1573868" cy="215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82847" y="1124711"/>
            <a:ext cx="1840649" cy="239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87266" y="3770132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4671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08252" y="3686047"/>
            <a:ext cx="19215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22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2952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742" y="5410187"/>
            <a:ext cx="1804149" cy="22698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31515" y="7993643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90951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39051" y="7909559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5229-01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0407" y="1152144"/>
            <a:ext cx="2330238" cy="2382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37520" y="377318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96959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345054" y="3689095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5480-01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35600" y="5407977"/>
            <a:ext cx="850391" cy="1028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00300" y="5407977"/>
            <a:ext cx="850391" cy="1028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7607" y="1280160"/>
            <a:ext cx="1625514" cy="2192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9223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54159" y="37413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15704" y="3687281"/>
            <a:ext cx="2271395" cy="66484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33.5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0515" y="7996692"/>
            <a:ext cx="152311" cy="26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72112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0515" y="8466592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68556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81500" y="7912607"/>
            <a:ext cx="2136775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8368-A2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(casters,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front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only)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8368-A4,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1340" y="5435256"/>
            <a:ext cx="1578985" cy="2260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80625" y="5561558"/>
            <a:ext cx="1687694" cy="2132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91716" y="7994660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03309" y="795012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91716" y="8464560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9753" y="8420024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12702" y="7910576"/>
            <a:ext cx="22999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8729-A4,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8729-07,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8729-C7,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90,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60515" y="3768608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1995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81500" y="3684523"/>
            <a:ext cx="22999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8772-04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92,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43400" y="1316736"/>
            <a:ext cx="1732457" cy="2203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25216" y="5407977"/>
            <a:ext cx="764032" cy="1028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014262" y="5422544"/>
            <a:ext cx="682366" cy="10158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76340" y="6522325"/>
            <a:ext cx="782373" cy="10031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73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410200"/>
            <a:ext cx="1995424" cy="2307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79936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3111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7909559"/>
            <a:ext cx="184912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8486-04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9334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8486-A4,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2139" y="8003804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03735" y="79592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92139" y="8473704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00179" y="842916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299675" y="7919719"/>
            <a:ext cx="1438910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8362-05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86200" y="5403506"/>
            <a:ext cx="1684273" cy="2337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31515" y="3770132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43111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31515" y="4240032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39555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52500" y="3686047"/>
            <a:ext cx="191833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8363-04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6319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8363-A4,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006317" y="3770236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17909" y="372569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006316" y="4240136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14353" y="419559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927302" y="3686152"/>
            <a:ext cx="184912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8484-04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8484-05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9334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8484-A4,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05796" y="1276565"/>
            <a:ext cx="1573076" cy="21738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434682" y="1240993"/>
            <a:ext cx="728043" cy="10502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85815" y="5397487"/>
            <a:ext cx="799084" cy="10333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14400" y="1199388"/>
            <a:ext cx="1877071" cy="2289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14600" y="1221739"/>
            <a:ext cx="787400" cy="11109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8715" y="3768608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00311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09700" y="3684523"/>
            <a:ext cx="191833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8365-04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6319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8365-A4,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16828" y="1199388"/>
            <a:ext cx="1592029" cy="2311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43400" y="1197863"/>
            <a:ext cx="2459443" cy="2290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0515" y="3787404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72112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3684523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50817" y="7996692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62409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50816" y="8466592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58853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371802" y="7912607"/>
            <a:ext cx="182562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8411-04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8411-05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8411-A4,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104.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91721" y="5413247"/>
            <a:ext cx="2319973" cy="2340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94720" y="8000248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806306" y="79557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94720" y="8470148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02763" y="842561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15704" y="7916164"/>
            <a:ext cx="245427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8309-04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8309-05,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11,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71600" y="5404103"/>
            <a:ext cx="2514600" cy="2313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34526" y="1199896"/>
            <a:ext cx="865973" cy="11201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998464" y="5407977"/>
            <a:ext cx="859536" cy="9694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13532" y="5407977"/>
            <a:ext cx="856488" cy="9694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118104" y="6405194"/>
            <a:ext cx="746848" cy="11020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75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79850" y="5431535"/>
            <a:ext cx="1556099" cy="229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3315" y="80063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4912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4300" y="7922259"/>
            <a:ext cx="1948814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8771-04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8771-A4,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99,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210.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97355"/>
            <a:ext cx="2514600" cy="2331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376810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3111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3684015"/>
            <a:ext cx="20021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8444-04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8444-A4,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03315" y="3767006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14912" y="37224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03315" y="4236906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11356" y="41923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924300" y="3682923"/>
            <a:ext cx="2305685" cy="1805939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outside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of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Arm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are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plaids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stripes,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they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5039-A4,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5039-C7,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89,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99,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86200" y="1262049"/>
            <a:ext cx="1652524" cy="21786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441026" y="1193316"/>
            <a:ext cx="776546" cy="1113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65589" y="2251048"/>
            <a:ext cx="803620" cy="9921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24820" y="799720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36406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24820" y="8467100"/>
            <a:ext cx="152311" cy="266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32863" y="8422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332355" y="7913116"/>
            <a:ext cx="13696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8721-04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8721-05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7707" y="5426455"/>
            <a:ext cx="1632203" cy="22698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444407" y="5421541"/>
            <a:ext cx="914400" cy="10366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04065" y="5412485"/>
            <a:ext cx="768134" cy="10020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0817" y="3768608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2409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50816" y="423850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58853" y="41939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71802" y="3684523"/>
            <a:ext cx="200215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5434-A4,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102,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75823" y="1262227"/>
            <a:ext cx="1586211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0515" y="7996692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72112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60515" y="8466592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68556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381500" y="7912607"/>
            <a:ext cx="225298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5218-05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8718-04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8718-05,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3400" y="5438647"/>
            <a:ext cx="1692147" cy="2324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71600" y="1202436"/>
            <a:ext cx="1530350" cy="2339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94720" y="3777751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806306" y="37332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802255" y="3693667"/>
            <a:ext cx="14389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8770-04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40380" y="1202436"/>
            <a:ext cx="731519" cy="10062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88715" y="800228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0031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409700" y="7918195"/>
            <a:ext cx="200215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5432-04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5432-A4,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101,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71600" y="5418835"/>
            <a:ext cx="1878755" cy="23352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35300" y="5412473"/>
            <a:ext cx="768134" cy="9456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98464" y="5407977"/>
            <a:ext cx="797431" cy="9694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82036" y="1202436"/>
            <a:ext cx="728831" cy="9694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77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199388"/>
            <a:ext cx="2215540" cy="23027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5198" y="3784474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0951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1556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2500" y="3686047"/>
            <a:ext cx="2352040" cy="10566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5322-01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Occasional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solid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fabrics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199388"/>
            <a:ext cx="2074164" cy="2321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36998" y="378447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6275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8736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24300" y="3686047"/>
            <a:ext cx="2352040" cy="10566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5204-01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Occasional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solid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fabrics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400" y="5406148"/>
            <a:ext cx="2057399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5198" y="8016633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90951" y="79577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39051" y="79182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6062-01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6200" y="5406148"/>
            <a:ext cx="2201278" cy="2269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36998" y="8016633"/>
            <a:ext cx="217957" cy="237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62752" y="79577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10851" y="79182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8375-01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6865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ACCENT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9472" y="5410200"/>
            <a:ext cx="1731444" cy="235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520" y="80063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45563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8504" y="7922259"/>
            <a:ext cx="22713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8326-07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8326-C7,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1282" y="7999740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12879" y="79552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01282" y="846964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09323" y="8425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22267" y="7915656"/>
            <a:ext cx="227139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8366-04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8366-07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8366-C7,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91.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01440" y="5416296"/>
            <a:ext cx="1645920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73500" y="1199388"/>
            <a:ext cx="2514600" cy="2357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30303" y="3784474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08206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917603" y="3686047"/>
            <a:ext cx="174752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8790-04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8790-A4,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0407" y="1271016"/>
            <a:ext cx="1705953" cy="22768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37520" y="377953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96959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345054" y="3674581"/>
            <a:ext cx="1555115" cy="4591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8730-04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72100" y="5412485"/>
            <a:ext cx="720089" cy="10477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1616" y="3770005"/>
            <a:ext cx="152311" cy="266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3209" y="372546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51616" y="4239905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59653" y="419536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72600" y="3685920"/>
            <a:ext cx="229616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8309-04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8309-05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8339-04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8339-05,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75,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198,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52463" y="1199261"/>
            <a:ext cx="2465366" cy="226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71600" y="1197863"/>
            <a:ext cx="2514600" cy="2290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88715" y="3768608"/>
            <a:ext cx="152311" cy="266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96755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96251" y="3684523"/>
            <a:ext cx="10833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8331-01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39844" y="5413247"/>
            <a:ext cx="1581912" cy="2304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53564" y="7996692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65152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53564" y="8466592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61609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74549" y="7912607"/>
            <a:ext cx="225298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8718-04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8718-05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5218-04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5218-05,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77.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94720" y="800228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06306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94720" y="847218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02763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802255" y="7918195"/>
            <a:ext cx="1369695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8378-05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77607" y="5412625"/>
            <a:ext cx="1645917" cy="22633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72307" y="5488685"/>
            <a:ext cx="702348" cy="8915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31217" y="5455323"/>
            <a:ext cx="850582" cy="9221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07023" y="1202436"/>
            <a:ext cx="773176" cy="9694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78404" y="6405194"/>
            <a:ext cx="744240" cy="96500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79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92206" y="5410200"/>
            <a:ext cx="1714500" cy="2307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9320" y="80063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20906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16855" y="7922259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5413755"/>
            <a:ext cx="1664208" cy="2303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799720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3111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9051" y="7913116"/>
            <a:ext cx="139319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6200" y="1199375"/>
            <a:ext cx="1600200" cy="226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03315" y="3770132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1491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24300" y="3686047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704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8778-A4,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37433" y="1268298"/>
            <a:ext cx="702733" cy="947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18070" y="1088136"/>
            <a:ext cx="1762290" cy="24551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31515" y="3764544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43111" y="3720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52500" y="3680459"/>
            <a:ext cx="211709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8742-A4,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8742-C6, 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87, 99,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206,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78100" y="1202436"/>
            <a:ext cx="814324" cy="1028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3820" y="3760480"/>
            <a:ext cx="152311" cy="266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5406" y="37159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53820" y="42303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61863" y="41858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61355" y="3676395"/>
            <a:ext cx="1508760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8336-04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69727" y="1246949"/>
            <a:ext cx="1627108" cy="221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85555" y="1211973"/>
            <a:ext cx="725797" cy="1006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95400" y="1106424"/>
            <a:ext cx="1639823" cy="2439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84143" y="3768608"/>
            <a:ext cx="152311" cy="26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95739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791679" y="3684523"/>
            <a:ext cx="15087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8705-04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88715" y="8002280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00311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88715" y="84721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6755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796251" y="7918195"/>
            <a:ext cx="1438910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8736-04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8736-05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71600" y="5404103"/>
            <a:ext cx="1707642" cy="2313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60515" y="8001264"/>
            <a:ext cx="152311" cy="26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72112" y="79567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60515" y="8471164"/>
            <a:ext cx="152311" cy="26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68556" y="84266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381500" y="7917180"/>
            <a:ext cx="175641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5484-04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5484-05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301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3400" y="5285232"/>
            <a:ext cx="1765300" cy="24303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67984" y="5407981"/>
            <a:ext cx="691897" cy="9694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08623" y="1202436"/>
            <a:ext cx="773176" cy="9694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72307" y="5488685"/>
            <a:ext cx="786383" cy="8915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9400" y="5406148"/>
            <a:ext cx="723900" cy="1047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4400" y="5202935"/>
            <a:ext cx="1771649" cy="25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7520" y="8006343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49106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8504" y="7922259"/>
            <a:ext cx="188468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5409-04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28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72788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8438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08993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72788" y="8472180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80824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05437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893773" y="7918195"/>
            <a:ext cx="175641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5474-04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5474-05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301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1840" y="5377548"/>
            <a:ext cx="1571864" cy="2324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90615" y="3770132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0221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2682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90615" y="4240032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298656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23268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911600" y="3686047"/>
            <a:ext cx="2262505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1011-04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1011-05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without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1021-04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1021-05.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86200" y="1161288"/>
            <a:ext cx="1485900" cy="23682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31515" y="377318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43111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31515" y="4243080"/>
            <a:ext cx="152311" cy="266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39555" y="41985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952500" y="3689095"/>
            <a:ext cx="182562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5095-04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5095-05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212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5095-C6,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91.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31928" y="1202436"/>
            <a:ext cx="1427223" cy="23362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406395" y="1202436"/>
            <a:ext cx="851928" cy="22123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76430" y="1185672"/>
            <a:ext cx="707707" cy="9692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61992" y="3773180"/>
            <a:ext cx="152311" cy="26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73585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382978" y="3689095"/>
            <a:ext cx="182562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5473-04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43400" y="1088136"/>
            <a:ext cx="1785111" cy="2441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52464" y="5413247"/>
            <a:ext cx="1885419" cy="2304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0515" y="800939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72112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7925307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8499-04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00" y="1197355"/>
            <a:ext cx="1664208" cy="2359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88715" y="376810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96755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796251" y="3684015"/>
            <a:ext cx="108331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1067-05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14450" y="5385815"/>
            <a:ext cx="1856231" cy="2331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82020" y="8005328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93606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918218" y="79607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82020" y="8475228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90063" y="84306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14675" y="84306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9555" y="7921244"/>
            <a:ext cx="1508760" cy="9017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5428-05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84880" y="5408676"/>
            <a:ext cx="761240" cy="891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9209" y="5410200"/>
            <a:ext cx="1597190" cy="2307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6316" y="80063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7909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27302" y="7922259"/>
            <a:ext cx="229997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8780-04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8780-A4,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8780-06,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8780-C6,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92,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99388"/>
            <a:ext cx="1600200" cy="2321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37701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3111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2500" y="3686047"/>
            <a:ext cx="175641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19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27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8788-A4, 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0407" y="5401055"/>
            <a:ext cx="1714500" cy="2316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7520" y="800990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49106" y="79653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45054" y="7925816"/>
            <a:ext cx="139319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10842" y="3773180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322430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10842" y="4243080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18886" y="41985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931827" y="3689095"/>
            <a:ext cx="228092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8338-05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8338-A4,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8318-04,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8318-05,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85,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90721" y="1177036"/>
            <a:ext cx="1613966" cy="23434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30367" y="1185672"/>
            <a:ext cx="844270" cy="9692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500" y="438784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9406" y="1106716"/>
            <a:ext cx="1670215" cy="2496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6520" y="3776228"/>
            <a:ext cx="152311" cy="26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78106" y="373169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774055" y="3692144"/>
            <a:ext cx="13696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8398-04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6190" y="1109980"/>
            <a:ext cx="879716" cy="1120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4464" y="800228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06052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94464" y="8472180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02508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15450" y="7918195"/>
            <a:ext cx="2073275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5449-04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5449-05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0918" y="5431535"/>
            <a:ext cx="1436017" cy="23225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50717" y="5407977"/>
            <a:ext cx="827024" cy="9694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94720" y="3771375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06306" y="372684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94720" y="4241275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802763" y="419674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15704" y="3687292"/>
            <a:ext cx="228092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8318-04 ARM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8318-05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19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8338-04, 8338-05,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8338-A4,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75067" y="1205483"/>
            <a:ext cx="1840483" cy="23149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097289" y="1202867"/>
            <a:ext cx="658242" cy="9690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607626" y="438784"/>
            <a:ext cx="1720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85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1005839"/>
            <a:ext cx="1805076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98302" y="37731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98302" y="4243080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19288" y="3689095"/>
            <a:ext cx="2385695" cy="1526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6003-04 ARM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6003-05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stretchers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(warranted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application):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8733-04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8733-05.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7800" y="1185672"/>
            <a:ext cx="759688" cy="969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52284" y="5391112"/>
            <a:ext cx="1657192" cy="2339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31515" y="8006343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1515" y="8482593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52500" y="7922259"/>
            <a:ext cx="2888615" cy="1399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6048-04 ARM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6048-05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contract/commercial application. 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Side Chair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also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stretchers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(warranted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for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contract/ 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commercial application):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8774-05.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02535" y="5434228"/>
            <a:ext cx="914400" cy="1093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14400" y="1036574"/>
            <a:ext cx="1676399" cy="25356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37520" y="3776228"/>
            <a:ext cx="152311" cy="26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8503" y="3692144"/>
            <a:ext cx="194056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1073-05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trim: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1063-05.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508" y="438810"/>
            <a:ext cx="1694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DINING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88715" y="3770132"/>
            <a:ext cx="152311" cy="266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00210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88715" y="4240032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08553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09700" y="3686047"/>
            <a:ext cx="24015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8329-07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45.5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8329-C7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8319-01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69,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200.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66520" y="3770132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800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66520" y="42400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86360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387503" y="3686047"/>
            <a:ext cx="229235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6018-07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46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6018-C7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6018-04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6018-05,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57483" y="1088136"/>
            <a:ext cx="1457516" cy="2458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71600" y="1088136"/>
            <a:ext cx="1447800" cy="2379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69320" y="7996692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80804" y="79521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69320" y="8466592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089160" y="84220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47364" y="7912607"/>
            <a:ext cx="3150870" cy="173228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84201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8720-06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42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42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4201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8720-C6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84201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84201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55295" marR="5080">
              <a:lnSpc>
                <a:spcPct val="114599"/>
              </a:lnSpc>
              <a:spcBef>
                <a:spcPts val="52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Due </a:t>
            </a:r>
            <a:r>
              <a:rPr dirty="0" sz="800" spc="30" i="1">
                <a:solidFill>
                  <a:srgbClr val="939598"/>
                </a:solidFill>
                <a:latin typeface="Arial"/>
                <a:cs typeface="Arial"/>
              </a:rPr>
              <a:t>to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design,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inside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back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Counter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Stool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is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solid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fabrics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leathers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only,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1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patterns  will </a:t>
            </a:r>
            <a:r>
              <a:rPr dirty="0" sz="800" spc="15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align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the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frame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per our upholstering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standards.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8720-04,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71.</a:t>
            </a:r>
            <a:endParaRPr sz="800">
              <a:latin typeface="Arial"/>
              <a:cs typeface="Arial"/>
            </a:endParaRPr>
          </a:p>
          <a:p>
            <a:pPr algn="ctr" marR="448945">
              <a:lnSpc>
                <a:spcPct val="100000"/>
              </a:lnSpc>
              <a:spcBef>
                <a:spcPts val="655"/>
              </a:spcBef>
              <a:tabLst>
                <a:tab pos="1439545" algn="l"/>
              </a:tabLst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  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</a:t>
            </a:r>
            <a:r>
              <a:rPr dirty="0" sz="8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</a:t>
            </a:r>
            <a:r>
              <a:rPr dirty="0" sz="800" spc="-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Leather	</a:t>
            </a: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96088" y="5665749"/>
            <a:ext cx="1268394" cy="20173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1530" y="8004819"/>
            <a:ext cx="152311" cy="26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73026" y="79602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461530" y="8474719"/>
            <a:ext cx="152311" cy="26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81369" y="84301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382515" y="7920735"/>
            <a:ext cx="23126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8742-C6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8742-04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80,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99,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5442" y="5312765"/>
            <a:ext cx="1642945" cy="25256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18307" y="1202436"/>
            <a:ext cx="786383" cy="1216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907448" y="5545835"/>
            <a:ext cx="724649" cy="11069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66308" y="1202436"/>
            <a:ext cx="761491" cy="12161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86132" y="5475274"/>
            <a:ext cx="752424" cy="11925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66308" y="6688835"/>
            <a:ext cx="786384" cy="12344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045075" y="438784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87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6409" y="1299984"/>
            <a:ext cx="1995970" cy="218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97200" y="3783332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2962" y="372445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771053" y="3684904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8704-01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61543" y="5411482"/>
            <a:ext cx="1959509" cy="226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4198" y="8021973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19952" y="796309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768051" y="7923546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5496-01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7780" y="1304036"/>
            <a:ext cx="1886216" cy="2163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2398" y="3784474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48151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09700" y="3686047"/>
            <a:ext cx="1964689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6079-01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6079-A4,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97,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37639" y="1461312"/>
            <a:ext cx="728749" cy="8052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75155" y="5393448"/>
            <a:ext cx="1960022" cy="2285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23983" y="8016633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49739" y="79577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797834" y="7918207"/>
            <a:ext cx="15347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6058-01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4451" y="5542279"/>
            <a:ext cx="966254" cy="10068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641865" y="438784"/>
            <a:ext cx="16865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ACCENT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31308" y="5409184"/>
            <a:ext cx="753871" cy="1278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7234" y="7992755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97073" y="794821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84771" y="7908670"/>
            <a:ext cx="139509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5075-C7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24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8900" y="5285232"/>
            <a:ext cx="1371600" cy="2385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03315" y="7997200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14810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003315" y="8467100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23153" y="8422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24300" y="7913116"/>
            <a:ext cx="188468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5045-07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29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5045-C7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8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24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10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5500" y="5409310"/>
            <a:ext cx="1600200" cy="22698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20407" y="1024127"/>
            <a:ext cx="1254302" cy="24323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37520" y="3770132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4900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37520" y="4240032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57360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58504" y="3686047"/>
            <a:ext cx="229235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5026-07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5026-C7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5026-05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5026-S4,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70,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96.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78579" y="1033272"/>
            <a:ext cx="1559052" cy="24359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09320" y="3770132"/>
            <a:ext cx="152311" cy="266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20804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09320" y="4240032"/>
            <a:ext cx="152311" cy="266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29160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930304" y="3686047"/>
            <a:ext cx="1932305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42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 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8794-C6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8794-04,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70,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172716" y="1202436"/>
            <a:ext cx="786383" cy="1216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414016" y="5371084"/>
            <a:ext cx="786383" cy="12161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71515" y="1202436"/>
            <a:ext cx="844664" cy="12161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44500" y="438784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dirty="0" sz="800" spc="8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1316024"/>
            <a:ext cx="1211757" cy="2195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71600" y="5425947"/>
            <a:ext cx="1508226" cy="2257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91716" y="8009392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03207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91716" y="847929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11563" y="84347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12702" y="7925307"/>
            <a:ext cx="23126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8748-06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8748-C6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31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8748-04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8748-A4,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99,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201,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6520" y="8004312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78004" y="79597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66520" y="8474212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86360" y="842967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87503" y="7920228"/>
            <a:ext cx="2259965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6068-06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6068-C6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39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6068-04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6068-A4,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9,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100, 196,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6315" y="5420867"/>
            <a:ext cx="1522984" cy="2269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60515" y="3770639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72010" y="3726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60515" y="4240539"/>
            <a:ext cx="152311" cy="26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80353" y="41960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381500" y="3686555"/>
            <a:ext cx="178181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5035-07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41.5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5035-C7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155575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1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92256" y="1370736"/>
            <a:ext cx="1162640" cy="2108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88715" y="3770639"/>
            <a:ext cx="152311" cy="26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00210" y="37261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88715" y="4240539"/>
            <a:ext cx="152311" cy="2661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08553" y="419600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409700" y="3686555"/>
            <a:ext cx="2510155" cy="1666239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41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5039-C7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37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8509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Due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to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frame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design,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inside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back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and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outside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back 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of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this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Counter Stool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are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not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plaids 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or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stripes,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as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they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will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not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align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on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the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frame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per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our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upholstering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standards.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Also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available: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5039-04,</a:t>
            </a:r>
            <a:r>
              <a:rPr dirty="0" sz="800" spc="-1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5039-05,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5039-A4, see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76, 99, 202,</a:t>
            </a:r>
            <a:r>
              <a:rPr dirty="0" sz="800" spc="-1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718307" y="1252728"/>
            <a:ext cx="706691" cy="12070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43034" y="5444299"/>
            <a:ext cx="760550" cy="12185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84571" y="1277074"/>
            <a:ext cx="730528" cy="11665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66308" y="5383784"/>
            <a:ext cx="786383" cy="11796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5045075" y="438784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89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285232"/>
            <a:ext cx="1581496" cy="2487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1515" y="7993643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06573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52500" y="7909559"/>
            <a:ext cx="21945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8104-B7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BISTRO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26  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Weathered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Pecan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finish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</a:t>
            </a:r>
            <a:r>
              <a:rPr dirty="0" sz="800" spc="-8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an  </a:t>
            </a:r>
            <a:r>
              <a:rPr dirty="0" sz="800" spc="25" i="1">
                <a:solidFill>
                  <a:srgbClr val="939598"/>
                </a:solidFill>
                <a:latin typeface="Arial"/>
                <a:cs typeface="Arial"/>
              </a:rPr>
              <a:t>Aged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Bronze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kickplate.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101852"/>
            <a:ext cx="1254290" cy="2427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1515" y="37701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3010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1515" y="4240032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51353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52500" y="3686047"/>
            <a:ext cx="2044064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5033-07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5033-C7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37.5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Stool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12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06341" y="1069847"/>
            <a:ext cx="1393965" cy="2418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003315" y="3761495"/>
            <a:ext cx="152311" cy="26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14810" y="37169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03315" y="4231395"/>
            <a:ext cx="152311" cy="266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23153" y="4186859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24300" y="3677411"/>
            <a:ext cx="224917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8759-C7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8759-04,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8, 73,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196,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90615" y="7993643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02110" y="79491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990615" y="8463543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610453" y="84190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911600" y="7909559"/>
            <a:ext cx="228092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8729-07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8729-C7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8729-04, 8729-05,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8729-A4,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101.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59200" y="5317235"/>
            <a:ext cx="1505558" cy="24368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093208" y="5409184"/>
            <a:ext cx="786384" cy="12161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71700" y="1202436"/>
            <a:ext cx="786384" cy="1216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19115" y="1202436"/>
            <a:ext cx="786384" cy="12161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44500" y="438784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dirty="0" sz="800" spc="8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06516" y="1186688"/>
            <a:ext cx="1592131" cy="2379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88715" y="3770132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08553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09700" y="3686047"/>
            <a:ext cx="22923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5095-C6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38.5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24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</a:t>
            </a:r>
            <a:r>
              <a:rPr dirty="0" sz="800" spc="-1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available: 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5095-04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5095-05,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82.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54511" y="3768100"/>
            <a:ext cx="152311" cy="26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66003" y="3723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54511" y="4238000"/>
            <a:ext cx="152311" cy="26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74346" y="41934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75495" y="3684015"/>
            <a:ext cx="178181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8326-07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8326-C7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27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 marR="95885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8326-05,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6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78.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43400" y="1042416"/>
            <a:ext cx="1307591" cy="2450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460515" y="8003550"/>
            <a:ext cx="152311" cy="266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72010" y="795901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60515" y="8473450"/>
            <a:ext cx="152311" cy="26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80353" y="842891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381500" y="7919466"/>
            <a:ext cx="178181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8324-07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6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8324-C7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15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16.5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8334-04,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80.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6409" y="5432805"/>
            <a:ext cx="1313726" cy="22698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88715" y="800228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00210" y="79577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88715" y="847218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108553" y="8427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409700" y="7918195"/>
            <a:ext cx="225298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8366-07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31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8366-C7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8366-04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8366-05,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page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74609" y="5431535"/>
            <a:ext cx="1254290" cy="22698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44216" y="5396484"/>
            <a:ext cx="707047" cy="12034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32196" y="1202436"/>
            <a:ext cx="754379" cy="1216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26608" y="5414313"/>
            <a:ext cx="774191" cy="12313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5045075" y="438784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91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9209" y="1014983"/>
            <a:ext cx="125429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6317" y="37731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7807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42419" y="37286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06316" y="4243080"/>
            <a:ext cx="152311" cy="26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26163" y="41985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50775" y="419854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27302" y="3689095"/>
            <a:ext cx="1918970" cy="11074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5034-06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47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 | sh 32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5034-C6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Features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a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swivel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seat.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1515" y="3770132"/>
            <a:ext cx="152311" cy="266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43010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67622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31515" y="4240032"/>
            <a:ext cx="152311" cy="266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51353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775966" y="41954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52500" y="3686047"/>
            <a:ext cx="229616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6022-06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22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43.5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 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 | 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6022-C6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 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baseline="11904" sz="1050" spc="187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24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6022-01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8322-01,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13,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194,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195.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2960" y="1183182"/>
            <a:ext cx="1348740" cy="2273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33600" y="1151636"/>
            <a:ext cx="786384" cy="1216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14400" y="5174658"/>
            <a:ext cx="1574799" cy="26000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7520" y="7997200"/>
            <a:ext cx="152311" cy="266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49004" y="79526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37520" y="8467100"/>
            <a:ext cx="152311" cy="266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57360" y="842256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958504" y="7913116"/>
            <a:ext cx="23126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8772-06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8772-C6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8772-04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8772-A4,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73,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100, 195,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209.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298484" y="5390388"/>
            <a:ext cx="748343" cy="11560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95315" y="1129283"/>
            <a:ext cx="786384" cy="23576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892206" y="5215635"/>
            <a:ext cx="1374679" cy="2501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09320" y="8009392"/>
            <a:ext cx="152311" cy="2661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320804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09320" y="8479292"/>
            <a:ext cx="152311" cy="266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29160" y="84347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930303" y="7925307"/>
            <a:ext cx="2312670" cy="12471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8780-06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50.5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30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660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8780-C6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COUNTER STOOL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23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23.5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46.5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32 | sh 26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8780-04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8780-A4, 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84,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106.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4508" y="438810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dirty="0" sz="800" spc="8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678" y="1223772"/>
            <a:ext cx="1344528" cy="2305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720" y="3785880"/>
            <a:ext cx="152311" cy="26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15704" y="3701795"/>
            <a:ext cx="230949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8104-07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BAR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STOOL</a:t>
            </a:r>
            <a:endParaRPr sz="8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32.5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only 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as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in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Weathered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Pecan </a:t>
            </a:r>
            <a:r>
              <a:rPr dirty="0" sz="800" spc="-10" i="1">
                <a:solidFill>
                  <a:srgbClr val="939598"/>
                </a:solidFill>
                <a:latin typeface="Arial"/>
                <a:cs typeface="Arial"/>
              </a:rPr>
              <a:t>finish.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5059" y="438810"/>
            <a:ext cx="2283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BAR 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COUNTER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93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36156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6046-01 </a:t>
            </a: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OCCASIONAL 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CHAIRS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8105</a:t>
            </a:r>
            <a:r>
              <a:rPr dirty="0" sz="10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COLLECTION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2200" y="5532120"/>
            <a:ext cx="912876" cy="104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35094" y="1297432"/>
            <a:ext cx="1869694" cy="2232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91893" y="3784474"/>
            <a:ext cx="217957" cy="237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32690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79195" y="3686047"/>
            <a:ext cx="2276475" cy="9169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6046-A4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trim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standard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leather/vinyl  </a:t>
            </a:r>
            <a:r>
              <a:rPr dirty="0" sz="800" spc="0" i="1">
                <a:solidFill>
                  <a:srgbClr val="939598"/>
                </a:solidFill>
                <a:latin typeface="Arial"/>
                <a:cs typeface="Arial"/>
              </a:rPr>
              <a:t>application.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6046-01,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 13, 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2849" y="5562777"/>
            <a:ext cx="1892694" cy="220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28403" y="8021957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69195" y="79630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93808" y="796307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415704" y="7923530"/>
            <a:ext cx="2073275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6080-A4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21.5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6080-01,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12,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71600" y="1199388"/>
            <a:ext cx="2057399" cy="23484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8403" y="3784474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69195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802255" y="3686047"/>
            <a:ext cx="1550035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6015-A4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46054" y="5529770"/>
            <a:ext cx="1758180" cy="21432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00203" y="8020687"/>
            <a:ext cx="217957" cy="237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40995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365608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774055" y="7922259"/>
            <a:ext cx="16865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6031-A4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34.5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43250" y="5568696"/>
            <a:ext cx="793241" cy="978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700082" y="438784"/>
            <a:ext cx="1628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95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11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75046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477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75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1203" y="3784474"/>
            <a:ext cx="217957" cy="237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11995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36608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45054" y="3686047"/>
            <a:ext cx="16865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6098-A4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6200" y="1199388"/>
            <a:ext cx="1957246" cy="2403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43003" y="3784474"/>
            <a:ext cx="217957" cy="237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83795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08408" y="372559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316855" y="3686047"/>
            <a:ext cx="1686560" cy="43180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6024-A4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r>
              <a:rPr dirty="0" baseline="11904" sz="1050" spc="1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75">
                <a:solidFill>
                  <a:srgbClr val="939598"/>
                </a:solidFill>
                <a:latin typeface="Arial"/>
                <a:cs typeface="Arial"/>
              </a:rPr>
              <a:t>N</a:t>
            </a:r>
            <a:endParaRPr baseline="11904"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25.5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18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4400" y="5504688"/>
            <a:ext cx="1899526" cy="2245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71203" y="8013067"/>
            <a:ext cx="217957" cy="237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11995" y="7954188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8504" y="7914640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8784-A4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30.5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25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8784-04,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12,</a:t>
            </a:r>
            <a:r>
              <a:rPr dirty="0" sz="800" spc="-5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189.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86200" y="5463632"/>
            <a:ext cx="1529079" cy="2262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43003" y="8020687"/>
            <a:ext cx="217957" cy="2374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17363" y="796180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930303" y="7922259"/>
            <a:ext cx="228346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5026-S4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SIDE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34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5026-05, 5026-07,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5026-C7,</a:t>
            </a:r>
            <a:r>
              <a:rPr dirty="0" sz="800" spc="-4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70,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88.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14400" y="1199388"/>
            <a:ext cx="1792223" cy="23301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78607" y="1288161"/>
            <a:ext cx="786383" cy="9715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500" y="438784"/>
            <a:ext cx="1628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6130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750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4645" y="950294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7364" y="9497059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-44">
                <a:solidFill>
                  <a:srgbClr val="939598"/>
                </a:solidFill>
                <a:latin typeface="Arial"/>
                <a:cs typeface="Arial"/>
              </a:rPr>
              <a:t>L </a:t>
            </a:r>
            <a:r>
              <a:rPr dirty="0" sz="800" spc="5">
                <a:solidFill>
                  <a:srgbClr val="939598"/>
                </a:solidFill>
                <a:latin typeface="Tahoma"/>
                <a:cs typeface="Tahoma"/>
              </a:rPr>
              <a:t>Available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in Leather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189" y="9497059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75">
                <a:solidFill>
                  <a:srgbClr val="939598"/>
                </a:solidFill>
                <a:latin typeface="Arial"/>
                <a:cs typeface="Arial"/>
              </a:rPr>
              <a:t>N </a:t>
            </a:r>
            <a:r>
              <a:rPr dirty="0" sz="800" spc="10">
                <a:solidFill>
                  <a:srgbClr val="939598"/>
                </a:solidFill>
                <a:latin typeface="Tahoma"/>
                <a:cs typeface="Tahoma"/>
              </a:rPr>
              <a:t>Nail-head </a:t>
            </a:r>
            <a:r>
              <a:rPr dirty="0" sz="800" spc="-5">
                <a:solidFill>
                  <a:srgbClr val="939598"/>
                </a:solidFill>
                <a:latin typeface="Tahoma"/>
                <a:cs typeface="Tahoma"/>
              </a:rPr>
              <a:t>trim</a:t>
            </a:r>
            <a:r>
              <a:rPr dirty="0" sz="800" spc="-8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939598"/>
                </a:solidFill>
                <a:latin typeface="Tahoma"/>
                <a:cs typeface="Tahoma"/>
              </a:rPr>
              <a:t>standard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1128268"/>
            <a:ext cx="1642195" cy="2423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00203" y="3782951"/>
            <a:ext cx="217957" cy="237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40995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7503" y="3684523"/>
            <a:ext cx="193675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6001-A4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30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42.5</a:t>
            </a:r>
            <a:r>
              <a:rPr dirty="0" sz="700" spc="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26 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</a:t>
            </a:r>
            <a:r>
              <a:rPr dirty="0" sz="7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20.5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Shown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with </a:t>
            </a:r>
            <a:r>
              <a:rPr dirty="0" sz="800" spc="10" i="1">
                <a:solidFill>
                  <a:srgbClr val="939598"/>
                </a:solidFill>
                <a:latin typeface="Arial"/>
                <a:cs typeface="Arial"/>
              </a:rPr>
              <a:t>optional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nail-head</a:t>
            </a:r>
            <a:r>
              <a:rPr dirty="0" sz="8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trim.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6001-01,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</a:t>
            </a:r>
            <a:r>
              <a:rPr dirty="0" sz="800" spc="-5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00" y="5413247"/>
            <a:ext cx="1572767" cy="2342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8403" y="8023735"/>
            <a:ext cx="217957" cy="2374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54159" y="796485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15704" y="7925307"/>
            <a:ext cx="2254885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1093-S4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8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22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40.5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422275">
              <a:lnSpc>
                <a:spcPct val="100000"/>
              </a:lnSpc>
              <a:spcBef>
                <a:spcPts val="259"/>
              </a:spcBef>
            </a:pP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sh 20 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</a:t>
            </a:r>
            <a:r>
              <a:rPr dirty="0" sz="800" spc="-15" i="1">
                <a:solidFill>
                  <a:srgbClr val="939598"/>
                </a:solidFill>
                <a:latin typeface="Arial"/>
                <a:cs typeface="Arial"/>
              </a:rPr>
              <a:t>available:1093-05,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1092-04,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1092-A4,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16, 19, 70, 97,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193,</a:t>
            </a:r>
            <a:r>
              <a:rPr dirty="0" sz="800" spc="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213.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9713" y="1315389"/>
            <a:ext cx="1883837" cy="2227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8403" y="3782951"/>
            <a:ext cx="217957" cy="237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69195" y="372407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15704" y="3684523"/>
            <a:ext cx="1936750" cy="6375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6079-A4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27 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31.5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18.5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7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6079-01,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7,</a:t>
            </a:r>
            <a:r>
              <a:rPr dirty="0" sz="800" spc="-4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187.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43400" y="5414009"/>
            <a:ext cx="1828799" cy="2349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66520" y="8010154"/>
            <a:ext cx="152311" cy="266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40995" y="796561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7503" y="7926069"/>
            <a:ext cx="2268220" cy="77724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1092-A4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OCCASIONAL 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CHAIR</a:t>
            </a:r>
            <a:r>
              <a:rPr dirty="0" sz="800" spc="1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baseline="11904" sz="1050" spc="-44">
                <a:solidFill>
                  <a:srgbClr val="939598"/>
                </a:solidFill>
                <a:latin typeface="Arial"/>
                <a:cs typeface="Arial"/>
              </a:rPr>
              <a:t>L</a:t>
            </a:r>
            <a:endParaRPr baseline="11904" sz="105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140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40</a:t>
            </a:r>
            <a:r>
              <a:rPr dirty="0" sz="7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700">
              <a:latin typeface="Arial"/>
              <a:cs typeface="Arial"/>
            </a:endParaRPr>
          </a:p>
          <a:p>
            <a:pPr marL="398780">
              <a:lnSpc>
                <a:spcPct val="100000"/>
              </a:lnSpc>
              <a:spcBef>
                <a:spcPts val="259"/>
              </a:spcBef>
            </a:pPr>
            <a:r>
              <a:rPr dirty="0" sz="7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sh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700" spc="-25">
                <a:solidFill>
                  <a:srgbClr val="939598"/>
                </a:solidFill>
                <a:latin typeface="Arial"/>
                <a:cs typeface="Arial"/>
              </a:rPr>
              <a:t>19.5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7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20"/>
              </a:spcBef>
            </a:pP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Also available: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1092-04, 1093-05, 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and </a:t>
            </a:r>
            <a:r>
              <a:rPr dirty="0" sz="800" spc="-35" i="1">
                <a:solidFill>
                  <a:srgbClr val="939598"/>
                </a:solidFill>
                <a:latin typeface="Arial"/>
                <a:cs typeface="Arial"/>
              </a:rPr>
              <a:t>1093-S4, </a:t>
            </a:r>
            <a:r>
              <a:rPr dirty="0" sz="800" spc="-20" i="1">
                <a:solidFill>
                  <a:srgbClr val="939598"/>
                </a:solidFill>
                <a:latin typeface="Arial"/>
                <a:cs typeface="Arial"/>
              </a:rPr>
              <a:t>see  </a:t>
            </a:r>
            <a:r>
              <a:rPr dirty="0" sz="800" spc="-5" i="1">
                <a:solidFill>
                  <a:srgbClr val="939598"/>
                </a:solidFill>
                <a:latin typeface="Arial"/>
                <a:cs typeface="Arial"/>
              </a:rPr>
              <a:t>pages </a:t>
            </a:r>
            <a:r>
              <a:rPr dirty="0" sz="800" spc="-25" i="1">
                <a:solidFill>
                  <a:srgbClr val="939598"/>
                </a:solidFill>
                <a:latin typeface="Arial"/>
                <a:cs typeface="Arial"/>
              </a:rPr>
              <a:t>16, 19, 70, 97,</a:t>
            </a:r>
            <a:r>
              <a:rPr dirty="0" sz="800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939598"/>
                </a:solidFill>
                <a:latin typeface="Arial"/>
                <a:cs typeface="Arial"/>
              </a:rPr>
              <a:t>193.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88537" y="1247800"/>
            <a:ext cx="786003" cy="8242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700082" y="438784"/>
            <a:ext cx="1628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CHAIR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–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GAME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97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9418" y="9454893"/>
            <a:ext cx="1125780" cy="15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95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2018-04-02T23:28:58Z</dcterms:created>
  <dcterms:modified xsi:type="dcterms:W3CDTF">2018-04-02T23:28:58Z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2017-09-26T00:00:00Z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2018-04-02T00:00:00Z</vt:filetime>
  </property>
</Properties>
</file>